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20_8CAE2A94.xml" ContentType="application/vnd.ms-powerpoint.comments+xml"/>
  <Override PartName="/ppt/comments/modernComment_121_9335939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61" r:id="rId6"/>
    <p:sldId id="304" r:id="rId7"/>
    <p:sldId id="306" r:id="rId8"/>
    <p:sldId id="314" r:id="rId9"/>
    <p:sldId id="292" r:id="rId10"/>
    <p:sldId id="303" r:id="rId11"/>
    <p:sldId id="313" r:id="rId12"/>
    <p:sldId id="312" r:id="rId13"/>
    <p:sldId id="311" r:id="rId14"/>
    <p:sldId id="307" r:id="rId15"/>
    <p:sldId id="310" r:id="rId16"/>
    <p:sldId id="288" r:id="rId17"/>
    <p:sldId id="289"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58A471-FA9F-1BAC-705A-F8D39F9D0408}" name="Ioannis Myrsinias" initials="IM" userId="S::imyrsini@mathworks.com::53d0c16f-3213-4dc2-9b40-0e9b6b1bf57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2AB93-115B-4DE1-8DE1-AB7283BEAE63}" v="84" dt="2023-11-13T14:42:08.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1543" autoAdjust="0"/>
  </p:normalViewPr>
  <p:slideViewPr>
    <p:cSldViewPr>
      <p:cViewPr varScale="1">
        <p:scale>
          <a:sx n="131" d="100"/>
          <a:sy n="131" d="100"/>
        </p:scale>
        <p:origin x="834" y="132"/>
      </p:cViewPr>
      <p:guideLst>
        <p:guide orient="horz" pos="2160"/>
        <p:guide pos="38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8" d="100"/>
          <a:sy n="88" d="100"/>
        </p:scale>
        <p:origin x="3819"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oannis Myrsinias" userId="53d0c16f-3213-4dc2-9b40-0e9b6b1bf571" providerId="ADAL" clId="{97B1D831-1F00-4689-AAE9-A99D67879A71}"/>
    <pc:docChg chg="undo custSel addSld delSld modSld sldOrd">
      <pc:chgData name="Ioannis Myrsinias" userId="53d0c16f-3213-4dc2-9b40-0e9b6b1bf571" providerId="ADAL" clId="{97B1D831-1F00-4689-AAE9-A99D67879A71}" dt="2023-11-08T15:11:34.369" v="1680"/>
      <pc:docMkLst>
        <pc:docMk/>
      </pc:docMkLst>
      <pc:sldChg chg="modSp mod modNotesTx">
        <pc:chgData name="Ioannis Myrsinias" userId="53d0c16f-3213-4dc2-9b40-0e9b6b1bf571" providerId="ADAL" clId="{97B1D831-1F00-4689-AAE9-A99D67879A71}" dt="2023-11-06T17:18:03.252" v="1305" actId="20577"/>
        <pc:sldMkLst>
          <pc:docMk/>
          <pc:sldMk cId="0" sldId="256"/>
        </pc:sldMkLst>
        <pc:spChg chg="mod">
          <ac:chgData name="Ioannis Myrsinias" userId="53d0c16f-3213-4dc2-9b40-0e9b6b1bf571" providerId="ADAL" clId="{97B1D831-1F00-4689-AAE9-A99D67879A71}" dt="2023-11-06T17:18:03.252" v="1305" actId="20577"/>
          <ac:spMkLst>
            <pc:docMk/>
            <pc:sldMk cId="0" sldId="256"/>
            <ac:spMk id="3" creationId="{00000000-0000-0000-0000-000000000000}"/>
          </ac:spMkLst>
        </pc:spChg>
      </pc:sldChg>
      <pc:sldChg chg="addSp delSp modSp mod delAnim modAnim modNotesTx">
        <pc:chgData name="Ioannis Myrsinias" userId="53d0c16f-3213-4dc2-9b40-0e9b6b1bf571" providerId="ADAL" clId="{97B1D831-1F00-4689-AAE9-A99D67879A71}" dt="2023-11-07T16:01:59.921" v="1668" actId="20577"/>
        <pc:sldMkLst>
          <pc:docMk/>
          <pc:sldMk cId="0" sldId="261"/>
        </pc:sldMkLst>
        <pc:spChg chg="add del mod">
          <ac:chgData name="Ioannis Myrsinias" userId="53d0c16f-3213-4dc2-9b40-0e9b6b1bf571" providerId="ADAL" clId="{97B1D831-1F00-4689-AAE9-A99D67879A71}" dt="2023-11-06T11:31:46.187" v="190" actId="478"/>
          <ac:spMkLst>
            <pc:docMk/>
            <pc:sldMk cId="0" sldId="261"/>
            <ac:spMk id="2" creationId="{E0D924A0-93B9-FAEA-7407-D982692166BB}"/>
          </ac:spMkLst>
        </pc:spChg>
        <pc:spChg chg="add del mod">
          <ac:chgData name="Ioannis Myrsinias" userId="53d0c16f-3213-4dc2-9b40-0e9b6b1bf571" providerId="ADAL" clId="{97B1D831-1F00-4689-AAE9-A99D67879A71}" dt="2023-11-06T11:31:49.642" v="191" actId="478"/>
          <ac:spMkLst>
            <pc:docMk/>
            <pc:sldMk cId="0" sldId="261"/>
            <ac:spMk id="4" creationId="{A2F32001-0B80-D49F-0F10-8B43D1B8C8C7}"/>
          </ac:spMkLst>
        </pc:spChg>
        <pc:spChg chg="add del mod">
          <ac:chgData name="Ioannis Myrsinias" userId="53d0c16f-3213-4dc2-9b40-0e9b6b1bf571" providerId="ADAL" clId="{97B1D831-1F00-4689-AAE9-A99D67879A71}" dt="2023-11-06T11:27:54.219" v="151" actId="478"/>
          <ac:spMkLst>
            <pc:docMk/>
            <pc:sldMk cId="0" sldId="261"/>
            <ac:spMk id="6" creationId="{9E5D0BF0-69F8-277D-A37E-F385B89C7287}"/>
          </ac:spMkLst>
        </pc:spChg>
        <pc:spChg chg="add del mod">
          <ac:chgData name="Ioannis Myrsinias" userId="53d0c16f-3213-4dc2-9b40-0e9b6b1bf571" providerId="ADAL" clId="{97B1D831-1F00-4689-AAE9-A99D67879A71}" dt="2023-11-06T11:36:29.724" v="247" actId="478"/>
          <ac:spMkLst>
            <pc:docMk/>
            <pc:sldMk cId="0" sldId="261"/>
            <ac:spMk id="7" creationId="{2C00A4E9-BA80-33C0-059E-62D71406F2C7}"/>
          </ac:spMkLst>
        </pc:spChg>
        <pc:spChg chg="add del mod">
          <ac:chgData name="Ioannis Myrsinias" userId="53d0c16f-3213-4dc2-9b40-0e9b6b1bf571" providerId="ADAL" clId="{97B1D831-1F00-4689-AAE9-A99D67879A71}" dt="2023-11-06T11:36:33.665" v="248" actId="478"/>
          <ac:spMkLst>
            <pc:docMk/>
            <pc:sldMk cId="0" sldId="261"/>
            <ac:spMk id="9" creationId="{48D950C9-D7CF-4C87-DA95-B80EB02B3C35}"/>
          </ac:spMkLst>
        </pc:spChg>
        <pc:spChg chg="add del mod">
          <ac:chgData name="Ioannis Myrsinias" userId="53d0c16f-3213-4dc2-9b40-0e9b6b1bf571" providerId="ADAL" clId="{97B1D831-1F00-4689-AAE9-A99D67879A71}" dt="2023-11-06T11:36:42.924" v="251" actId="478"/>
          <ac:spMkLst>
            <pc:docMk/>
            <pc:sldMk cId="0" sldId="261"/>
            <ac:spMk id="11" creationId="{939EA440-FA0A-83DC-A532-51CD373E2F14}"/>
          </ac:spMkLst>
        </pc:spChg>
        <pc:spChg chg="del">
          <ac:chgData name="Ioannis Myrsinias" userId="53d0c16f-3213-4dc2-9b40-0e9b6b1bf571" providerId="ADAL" clId="{97B1D831-1F00-4689-AAE9-A99D67879A71}" dt="2023-11-06T11:16:04.444" v="2" actId="478"/>
          <ac:spMkLst>
            <pc:docMk/>
            <pc:sldMk cId="0" sldId="261"/>
            <ac:spMk id="13" creationId="{550E8757-36CE-7493-3AE3-091BDE1EDD1F}"/>
          </ac:spMkLst>
        </pc:spChg>
        <pc:spChg chg="del">
          <ac:chgData name="Ioannis Myrsinias" userId="53d0c16f-3213-4dc2-9b40-0e9b6b1bf571" providerId="ADAL" clId="{97B1D831-1F00-4689-AAE9-A99D67879A71}" dt="2023-11-06T11:16:04.444" v="2" actId="478"/>
          <ac:spMkLst>
            <pc:docMk/>
            <pc:sldMk cId="0" sldId="261"/>
            <ac:spMk id="14" creationId="{8A1C423F-73DE-5EA2-2AF1-D7C033B3C103}"/>
          </ac:spMkLst>
        </pc:spChg>
        <pc:spChg chg="del">
          <ac:chgData name="Ioannis Myrsinias" userId="53d0c16f-3213-4dc2-9b40-0e9b6b1bf571" providerId="ADAL" clId="{97B1D831-1F00-4689-AAE9-A99D67879A71}" dt="2023-11-06T11:16:04.444" v="2" actId="478"/>
          <ac:spMkLst>
            <pc:docMk/>
            <pc:sldMk cId="0" sldId="261"/>
            <ac:spMk id="15" creationId="{BA1E9B3E-A76A-48C5-7BA6-51B85777969B}"/>
          </ac:spMkLst>
        </pc:spChg>
        <pc:spChg chg="add del mod">
          <ac:chgData name="Ioannis Myrsinias" userId="53d0c16f-3213-4dc2-9b40-0e9b6b1bf571" providerId="ADAL" clId="{97B1D831-1F00-4689-AAE9-A99D67879A71}" dt="2023-11-06T11:31:54.415" v="193" actId="478"/>
          <ac:spMkLst>
            <pc:docMk/>
            <pc:sldMk cId="0" sldId="261"/>
            <ac:spMk id="17" creationId="{C3A2B294-7043-880A-938E-0208600281DF}"/>
          </ac:spMkLst>
        </pc:spChg>
        <pc:spChg chg="add del mod">
          <ac:chgData name="Ioannis Myrsinias" userId="53d0c16f-3213-4dc2-9b40-0e9b6b1bf571" providerId="ADAL" clId="{97B1D831-1F00-4689-AAE9-A99D67879A71}" dt="2023-11-06T11:36:46.505" v="252" actId="478"/>
          <ac:spMkLst>
            <pc:docMk/>
            <pc:sldMk cId="0" sldId="261"/>
            <ac:spMk id="18" creationId="{2E259635-33CB-B935-FF76-E374E317308B}"/>
          </ac:spMkLst>
        </pc:spChg>
        <pc:spChg chg="add del mod">
          <ac:chgData name="Ioannis Myrsinias" userId="53d0c16f-3213-4dc2-9b40-0e9b6b1bf571" providerId="ADAL" clId="{97B1D831-1F00-4689-AAE9-A99D67879A71}" dt="2023-11-06T11:31:52.126" v="192" actId="478"/>
          <ac:spMkLst>
            <pc:docMk/>
            <pc:sldMk cId="0" sldId="261"/>
            <ac:spMk id="24" creationId="{8D7B94CC-FC03-8F32-4105-27A40F8FDACC}"/>
          </ac:spMkLst>
        </pc:spChg>
        <pc:spChg chg="add del mod">
          <ac:chgData name="Ioannis Myrsinias" userId="53d0c16f-3213-4dc2-9b40-0e9b6b1bf571" providerId="ADAL" clId="{97B1D831-1F00-4689-AAE9-A99D67879A71}" dt="2023-11-06T11:30:34.103" v="177" actId="478"/>
          <ac:spMkLst>
            <pc:docMk/>
            <pc:sldMk cId="0" sldId="261"/>
            <ac:spMk id="25" creationId="{D3AEC04C-D1D6-49AF-BD72-E6432A6B69C3}"/>
          </ac:spMkLst>
        </pc:spChg>
        <pc:spChg chg="add mod topLvl">
          <ac:chgData name="Ioannis Myrsinias" userId="53d0c16f-3213-4dc2-9b40-0e9b6b1bf571" providerId="ADAL" clId="{97B1D831-1F00-4689-AAE9-A99D67879A71}" dt="2023-11-06T11:37:35.316" v="259" actId="165"/>
          <ac:spMkLst>
            <pc:docMk/>
            <pc:sldMk cId="0" sldId="261"/>
            <ac:spMk id="26" creationId="{82C5DDCA-2CBF-335B-0823-B081B5DDFC18}"/>
          </ac:spMkLst>
        </pc:spChg>
        <pc:spChg chg="add mod topLvl">
          <ac:chgData name="Ioannis Myrsinias" userId="53d0c16f-3213-4dc2-9b40-0e9b6b1bf571" providerId="ADAL" clId="{97B1D831-1F00-4689-AAE9-A99D67879A71}" dt="2023-11-06T11:38:07.269" v="263" actId="164"/>
          <ac:spMkLst>
            <pc:docMk/>
            <pc:sldMk cId="0" sldId="261"/>
            <ac:spMk id="27" creationId="{E6E71938-20C2-D209-97F0-DDF4BC885068}"/>
          </ac:spMkLst>
        </pc:spChg>
        <pc:spChg chg="add mod topLvl">
          <ac:chgData name="Ioannis Myrsinias" userId="53d0c16f-3213-4dc2-9b40-0e9b6b1bf571" providerId="ADAL" clId="{97B1D831-1F00-4689-AAE9-A99D67879A71}" dt="2023-11-06T11:37:35.316" v="259" actId="165"/>
          <ac:spMkLst>
            <pc:docMk/>
            <pc:sldMk cId="0" sldId="261"/>
            <ac:spMk id="28" creationId="{41474EE1-7324-134F-7FDF-60BDCF3257A9}"/>
          </ac:spMkLst>
        </pc:spChg>
        <pc:spChg chg="add mod topLvl">
          <ac:chgData name="Ioannis Myrsinias" userId="53d0c16f-3213-4dc2-9b40-0e9b6b1bf571" providerId="ADAL" clId="{97B1D831-1F00-4689-AAE9-A99D67879A71}" dt="2023-11-06T11:37:35.316" v="259" actId="165"/>
          <ac:spMkLst>
            <pc:docMk/>
            <pc:sldMk cId="0" sldId="261"/>
            <ac:spMk id="29" creationId="{34087DFE-3E0D-14FC-3C77-868A40F53D08}"/>
          </ac:spMkLst>
        </pc:spChg>
        <pc:spChg chg="add mod topLvl">
          <ac:chgData name="Ioannis Myrsinias" userId="53d0c16f-3213-4dc2-9b40-0e9b6b1bf571" providerId="ADAL" clId="{97B1D831-1F00-4689-AAE9-A99D67879A71}" dt="2023-11-06T11:37:35.316" v="259" actId="165"/>
          <ac:spMkLst>
            <pc:docMk/>
            <pc:sldMk cId="0" sldId="261"/>
            <ac:spMk id="30" creationId="{52771FAB-76A5-CFA2-D1E7-DD79E947F4AD}"/>
          </ac:spMkLst>
        </pc:spChg>
        <pc:spChg chg="add del mod">
          <ac:chgData name="Ioannis Myrsinias" userId="53d0c16f-3213-4dc2-9b40-0e9b6b1bf571" providerId="ADAL" clId="{97B1D831-1F00-4689-AAE9-A99D67879A71}" dt="2023-11-06T11:36:48.842" v="253" actId="478"/>
          <ac:spMkLst>
            <pc:docMk/>
            <pc:sldMk cId="0" sldId="261"/>
            <ac:spMk id="31" creationId="{8198DB48-0E05-BD63-4CA9-C142EDEAF1CC}"/>
          </ac:spMkLst>
        </pc:spChg>
        <pc:spChg chg="add del mod">
          <ac:chgData name="Ioannis Myrsinias" userId="53d0c16f-3213-4dc2-9b40-0e9b6b1bf571" providerId="ADAL" clId="{97B1D831-1F00-4689-AAE9-A99D67879A71}" dt="2023-11-06T11:39:57.084" v="282" actId="478"/>
          <ac:spMkLst>
            <pc:docMk/>
            <pc:sldMk cId="0" sldId="261"/>
            <ac:spMk id="36" creationId="{F86D5AE9-B48F-E9AB-B023-06AD6D8E860A}"/>
          </ac:spMkLst>
        </pc:spChg>
        <pc:spChg chg="mod">
          <ac:chgData name="Ioannis Myrsinias" userId="53d0c16f-3213-4dc2-9b40-0e9b6b1bf571" providerId="ADAL" clId="{97B1D831-1F00-4689-AAE9-A99D67879A71}" dt="2023-11-06T11:19:33.682" v="81" actId="20577"/>
          <ac:spMkLst>
            <pc:docMk/>
            <pc:sldMk cId="0" sldId="261"/>
            <ac:spMk id="37" creationId="{00000000-0000-0000-0000-000000000000}"/>
          </ac:spMkLst>
        </pc:spChg>
        <pc:spChg chg="add del mod">
          <ac:chgData name="Ioannis Myrsinias" userId="53d0c16f-3213-4dc2-9b40-0e9b6b1bf571" providerId="ADAL" clId="{97B1D831-1F00-4689-AAE9-A99D67879A71}" dt="2023-11-06T11:42:20.092" v="309"/>
          <ac:spMkLst>
            <pc:docMk/>
            <pc:sldMk cId="0" sldId="261"/>
            <ac:spMk id="38" creationId="{B7FE8930-274D-104D-E92C-8D9C7BE629CA}"/>
          </ac:spMkLst>
        </pc:spChg>
        <pc:spChg chg="add mod">
          <ac:chgData name="Ioannis Myrsinias" userId="53d0c16f-3213-4dc2-9b40-0e9b6b1bf571" providerId="ADAL" clId="{97B1D831-1F00-4689-AAE9-A99D67879A71}" dt="2023-11-07T16:01:59.921" v="1668" actId="20577"/>
          <ac:spMkLst>
            <pc:docMk/>
            <pc:sldMk cId="0" sldId="261"/>
            <ac:spMk id="39" creationId="{67B5A9BA-CD2A-D985-1794-007A73CFB858}"/>
          </ac:spMkLst>
        </pc:spChg>
        <pc:spChg chg="add mod">
          <ac:chgData name="Ioannis Myrsinias" userId="53d0c16f-3213-4dc2-9b40-0e9b6b1bf571" providerId="ADAL" clId="{97B1D831-1F00-4689-AAE9-A99D67879A71}" dt="2023-11-06T11:47:10.366" v="415" actId="207"/>
          <ac:spMkLst>
            <pc:docMk/>
            <pc:sldMk cId="0" sldId="261"/>
            <ac:spMk id="40" creationId="{81ECBBFB-C299-1B32-7EEA-0501CA4BD88E}"/>
          </ac:spMkLst>
        </pc:spChg>
        <pc:spChg chg="add del mod">
          <ac:chgData name="Ioannis Myrsinias" userId="53d0c16f-3213-4dc2-9b40-0e9b6b1bf571" providerId="ADAL" clId="{97B1D831-1F00-4689-AAE9-A99D67879A71}" dt="2023-11-06T11:46:32.757" v="396" actId="478"/>
          <ac:spMkLst>
            <pc:docMk/>
            <pc:sldMk cId="0" sldId="261"/>
            <ac:spMk id="41" creationId="{5A02E206-A725-B904-C919-53B4F8E92A9F}"/>
          </ac:spMkLst>
        </pc:spChg>
        <pc:spChg chg="add del mod">
          <ac:chgData name="Ioannis Myrsinias" userId="53d0c16f-3213-4dc2-9b40-0e9b6b1bf571" providerId="ADAL" clId="{97B1D831-1F00-4689-AAE9-A99D67879A71}" dt="2023-11-06T11:46:44.810" v="405" actId="478"/>
          <ac:spMkLst>
            <pc:docMk/>
            <pc:sldMk cId="0" sldId="261"/>
            <ac:spMk id="42" creationId="{FA5993A2-8E95-BC2B-AD0A-E4F2CA008E67}"/>
          </ac:spMkLst>
        </pc:spChg>
        <pc:spChg chg="add mod">
          <ac:chgData name="Ioannis Myrsinias" userId="53d0c16f-3213-4dc2-9b40-0e9b6b1bf571" providerId="ADAL" clId="{97B1D831-1F00-4689-AAE9-A99D67879A71}" dt="2023-11-06T11:47:14.415" v="416" actId="207"/>
          <ac:spMkLst>
            <pc:docMk/>
            <pc:sldMk cId="0" sldId="261"/>
            <ac:spMk id="43" creationId="{44938C2E-91EB-8B58-275E-7469C9317C6F}"/>
          </ac:spMkLst>
        </pc:spChg>
        <pc:spChg chg="add mod">
          <ac:chgData name="Ioannis Myrsinias" userId="53d0c16f-3213-4dc2-9b40-0e9b6b1bf571" providerId="ADAL" clId="{97B1D831-1F00-4689-AAE9-A99D67879A71}" dt="2023-11-06T11:47:17.009" v="417" actId="207"/>
          <ac:spMkLst>
            <pc:docMk/>
            <pc:sldMk cId="0" sldId="261"/>
            <ac:spMk id="44" creationId="{C8A5FCCB-03FA-F750-54F3-D24DAE98B1AB}"/>
          </ac:spMkLst>
        </pc:spChg>
        <pc:spChg chg="add mod">
          <ac:chgData name="Ioannis Myrsinias" userId="53d0c16f-3213-4dc2-9b40-0e9b6b1bf571" providerId="ADAL" clId="{97B1D831-1F00-4689-AAE9-A99D67879A71}" dt="2023-11-06T11:48:44.025" v="442" actId="1076"/>
          <ac:spMkLst>
            <pc:docMk/>
            <pc:sldMk cId="0" sldId="261"/>
            <ac:spMk id="45" creationId="{221EE9B4-13FE-9C18-68E0-90B807343CFE}"/>
          </ac:spMkLst>
        </pc:spChg>
        <pc:spChg chg="add mod">
          <ac:chgData name="Ioannis Myrsinias" userId="53d0c16f-3213-4dc2-9b40-0e9b6b1bf571" providerId="ADAL" clId="{97B1D831-1F00-4689-AAE9-A99D67879A71}" dt="2023-11-06T11:47:42.231" v="432" actId="20577"/>
          <ac:spMkLst>
            <pc:docMk/>
            <pc:sldMk cId="0" sldId="261"/>
            <ac:spMk id="46" creationId="{FD264B8D-F894-29E0-6FDD-5F252D488A90}"/>
          </ac:spMkLst>
        </pc:spChg>
        <pc:grpChg chg="add del mod topLvl">
          <ac:chgData name="Ioannis Myrsinias" userId="53d0c16f-3213-4dc2-9b40-0e9b6b1bf571" providerId="ADAL" clId="{97B1D831-1F00-4689-AAE9-A99D67879A71}" dt="2023-11-06T11:37:35.316" v="259" actId="165"/>
          <ac:grpSpMkLst>
            <pc:docMk/>
            <pc:sldMk cId="0" sldId="261"/>
            <ac:grpSpMk id="32" creationId="{60F9554C-AB18-4BFC-81CA-BF45FEF71AF2}"/>
          </ac:grpSpMkLst>
        </pc:grpChg>
        <pc:grpChg chg="add del mod">
          <ac:chgData name="Ioannis Myrsinias" userId="53d0c16f-3213-4dc2-9b40-0e9b6b1bf571" providerId="ADAL" clId="{97B1D831-1F00-4689-AAE9-A99D67879A71}" dt="2023-11-06T11:36:56.872" v="254" actId="165"/>
          <ac:grpSpMkLst>
            <pc:docMk/>
            <pc:sldMk cId="0" sldId="261"/>
            <ac:grpSpMk id="34" creationId="{8AE33C4F-3C18-3662-30DD-5060C4E581D6}"/>
          </ac:grpSpMkLst>
        </pc:grpChg>
        <pc:grpChg chg="add mod">
          <ac:chgData name="Ioannis Myrsinias" userId="53d0c16f-3213-4dc2-9b40-0e9b6b1bf571" providerId="ADAL" clId="{97B1D831-1F00-4689-AAE9-A99D67879A71}" dt="2023-11-06T11:38:07.269" v="263" actId="164"/>
          <ac:grpSpMkLst>
            <pc:docMk/>
            <pc:sldMk cId="0" sldId="261"/>
            <ac:grpSpMk id="35" creationId="{97370F88-430F-7916-47DA-AC3F356BC4A7}"/>
          </ac:grpSpMkLst>
        </pc:grpChg>
        <pc:picChg chg="add mod topLvl">
          <ac:chgData name="Ioannis Myrsinias" userId="53d0c16f-3213-4dc2-9b40-0e9b6b1bf571" providerId="ADAL" clId="{97B1D831-1F00-4689-AAE9-A99D67879A71}" dt="2023-11-06T11:38:07.269" v="263" actId="164"/>
          <ac:picMkLst>
            <pc:docMk/>
            <pc:sldMk cId="0" sldId="261"/>
            <ac:picMk id="3" creationId="{E6DC94DE-D3B1-2AA4-0545-6D388E230FAE}"/>
          </ac:picMkLst>
        </pc:picChg>
        <pc:picChg chg="add mod topLvl">
          <ac:chgData name="Ioannis Myrsinias" userId="53d0c16f-3213-4dc2-9b40-0e9b6b1bf571" providerId="ADAL" clId="{97B1D831-1F00-4689-AAE9-A99D67879A71}" dt="2023-11-06T11:37:35.316" v="259" actId="165"/>
          <ac:picMkLst>
            <pc:docMk/>
            <pc:sldMk cId="0" sldId="261"/>
            <ac:picMk id="5" creationId="{60751E17-4957-6DE2-DC59-2B6E85A2EA7E}"/>
          </ac:picMkLst>
        </pc:picChg>
        <pc:picChg chg="del">
          <ac:chgData name="Ioannis Myrsinias" userId="53d0c16f-3213-4dc2-9b40-0e9b6b1bf571" providerId="ADAL" clId="{97B1D831-1F00-4689-AAE9-A99D67879A71}" dt="2023-11-06T11:16:04.444" v="2" actId="478"/>
          <ac:picMkLst>
            <pc:docMk/>
            <pc:sldMk cId="0" sldId="261"/>
            <ac:picMk id="8" creationId="{04A01FA0-8F88-4EA8-ACA2-EE72F7C19472}"/>
          </ac:picMkLst>
        </pc:picChg>
        <pc:picChg chg="del">
          <ac:chgData name="Ioannis Myrsinias" userId="53d0c16f-3213-4dc2-9b40-0e9b6b1bf571" providerId="ADAL" clId="{97B1D831-1F00-4689-AAE9-A99D67879A71}" dt="2023-11-06T11:16:04.444" v="2" actId="478"/>
          <ac:picMkLst>
            <pc:docMk/>
            <pc:sldMk cId="0" sldId="261"/>
            <ac:picMk id="10" creationId="{672C6DD1-FB2B-4992-DB3A-20A924F3FF15}"/>
          </ac:picMkLst>
        </pc:picChg>
        <pc:picChg chg="del">
          <ac:chgData name="Ioannis Myrsinias" userId="53d0c16f-3213-4dc2-9b40-0e9b6b1bf571" providerId="ADAL" clId="{97B1D831-1F00-4689-AAE9-A99D67879A71}" dt="2023-11-06T11:16:04.444" v="2" actId="478"/>
          <ac:picMkLst>
            <pc:docMk/>
            <pc:sldMk cId="0" sldId="261"/>
            <ac:picMk id="12" creationId="{5D3C0898-5EB3-A051-8673-0BC7987DB70E}"/>
          </ac:picMkLst>
        </pc:picChg>
        <pc:picChg chg="add mod topLvl">
          <ac:chgData name="Ioannis Myrsinias" userId="53d0c16f-3213-4dc2-9b40-0e9b6b1bf571" providerId="ADAL" clId="{97B1D831-1F00-4689-AAE9-A99D67879A71}" dt="2023-11-06T11:37:35.316" v="259" actId="165"/>
          <ac:picMkLst>
            <pc:docMk/>
            <pc:sldMk cId="0" sldId="261"/>
            <ac:picMk id="16" creationId="{8E430959-F307-A28C-FBDE-97D07894D041}"/>
          </ac:picMkLst>
        </pc:picChg>
        <pc:picChg chg="add del mod">
          <ac:chgData name="Ioannis Myrsinias" userId="53d0c16f-3213-4dc2-9b40-0e9b6b1bf571" providerId="ADAL" clId="{97B1D831-1F00-4689-AAE9-A99D67879A71}" dt="2023-11-06T11:16:47.322" v="15" actId="478"/>
          <ac:picMkLst>
            <pc:docMk/>
            <pc:sldMk cId="0" sldId="261"/>
            <ac:picMk id="19" creationId="{A7C5E8AA-06D9-51C9-0399-B9DB0F26FCA8}"/>
          </ac:picMkLst>
        </pc:picChg>
        <pc:picChg chg="add del mod">
          <ac:chgData name="Ioannis Myrsinias" userId="53d0c16f-3213-4dc2-9b40-0e9b6b1bf571" providerId="ADAL" clId="{97B1D831-1F00-4689-AAE9-A99D67879A71}" dt="2023-11-06T11:35:36.928" v="242" actId="478"/>
          <ac:picMkLst>
            <pc:docMk/>
            <pc:sldMk cId="0" sldId="261"/>
            <ac:picMk id="21" creationId="{E1108DD6-62AD-AE87-EF44-F24285D2D884}"/>
          </ac:picMkLst>
        </pc:picChg>
        <pc:picChg chg="add mod topLvl">
          <ac:chgData name="Ioannis Myrsinias" userId="53d0c16f-3213-4dc2-9b40-0e9b6b1bf571" providerId="ADAL" clId="{97B1D831-1F00-4689-AAE9-A99D67879A71}" dt="2023-11-06T11:37:35.316" v="259" actId="165"/>
          <ac:picMkLst>
            <pc:docMk/>
            <pc:sldMk cId="0" sldId="261"/>
            <ac:picMk id="23" creationId="{0BC20D74-CD12-DD11-AE44-D765C6E8682C}"/>
          </ac:picMkLst>
        </pc:picChg>
        <pc:picChg chg="add mod topLvl">
          <ac:chgData name="Ioannis Myrsinias" userId="53d0c16f-3213-4dc2-9b40-0e9b6b1bf571" providerId="ADAL" clId="{97B1D831-1F00-4689-AAE9-A99D67879A71}" dt="2023-11-06T11:36:56.872" v="254" actId="165"/>
          <ac:picMkLst>
            <pc:docMk/>
            <pc:sldMk cId="0" sldId="261"/>
            <ac:picMk id="33" creationId="{689C8F85-BDDA-90BB-DD22-2F7CF1563870}"/>
          </ac:picMkLst>
        </pc:picChg>
      </pc:sldChg>
      <pc:sldChg chg="del">
        <pc:chgData name="Ioannis Myrsinias" userId="53d0c16f-3213-4dc2-9b40-0e9b6b1bf571" providerId="ADAL" clId="{97B1D831-1F00-4689-AAE9-A99D67879A71}" dt="2023-11-07T15:12:17.750" v="1665" actId="47"/>
        <pc:sldMkLst>
          <pc:docMk/>
          <pc:sldMk cId="2784395857" sldId="275"/>
        </pc:sldMkLst>
      </pc:sldChg>
      <pc:sldChg chg="del">
        <pc:chgData name="Ioannis Myrsinias" userId="53d0c16f-3213-4dc2-9b40-0e9b6b1bf571" providerId="ADAL" clId="{97B1D831-1F00-4689-AAE9-A99D67879A71}" dt="2023-11-07T15:12:17.750" v="1665" actId="47"/>
        <pc:sldMkLst>
          <pc:docMk/>
          <pc:sldMk cId="1059344401" sldId="277"/>
        </pc:sldMkLst>
      </pc:sldChg>
      <pc:sldChg chg="del">
        <pc:chgData name="Ioannis Myrsinias" userId="53d0c16f-3213-4dc2-9b40-0e9b6b1bf571" providerId="ADAL" clId="{97B1D831-1F00-4689-AAE9-A99D67879A71}" dt="2023-11-07T15:12:17.750" v="1665" actId="47"/>
        <pc:sldMkLst>
          <pc:docMk/>
          <pc:sldMk cId="1881687045" sldId="278"/>
        </pc:sldMkLst>
      </pc:sldChg>
      <pc:sldChg chg="del">
        <pc:chgData name="Ioannis Myrsinias" userId="53d0c16f-3213-4dc2-9b40-0e9b6b1bf571" providerId="ADAL" clId="{97B1D831-1F00-4689-AAE9-A99D67879A71}" dt="2023-11-07T15:12:17.750" v="1665" actId="47"/>
        <pc:sldMkLst>
          <pc:docMk/>
          <pc:sldMk cId="2536988329" sldId="279"/>
        </pc:sldMkLst>
      </pc:sldChg>
      <pc:sldChg chg="del">
        <pc:chgData name="Ioannis Myrsinias" userId="53d0c16f-3213-4dc2-9b40-0e9b6b1bf571" providerId="ADAL" clId="{97B1D831-1F00-4689-AAE9-A99D67879A71}" dt="2023-11-07T15:12:17.750" v="1665" actId="47"/>
        <pc:sldMkLst>
          <pc:docMk/>
          <pc:sldMk cId="4285500863" sldId="280"/>
        </pc:sldMkLst>
      </pc:sldChg>
      <pc:sldChg chg="del">
        <pc:chgData name="Ioannis Myrsinias" userId="53d0c16f-3213-4dc2-9b40-0e9b6b1bf571" providerId="ADAL" clId="{97B1D831-1F00-4689-AAE9-A99D67879A71}" dt="2023-11-06T11:40:07.605" v="283" actId="47"/>
        <pc:sldMkLst>
          <pc:docMk/>
          <pc:sldMk cId="3869789150" sldId="281"/>
        </pc:sldMkLst>
      </pc:sldChg>
      <pc:sldChg chg="del">
        <pc:chgData name="Ioannis Myrsinias" userId="53d0c16f-3213-4dc2-9b40-0e9b6b1bf571" providerId="ADAL" clId="{97B1D831-1F00-4689-AAE9-A99D67879A71}" dt="2023-11-07T15:12:17.750" v="1665" actId="47"/>
        <pc:sldMkLst>
          <pc:docMk/>
          <pc:sldMk cId="752875426" sldId="282"/>
        </pc:sldMkLst>
      </pc:sldChg>
      <pc:sldChg chg="addSp delSp modSp mod">
        <pc:chgData name="Ioannis Myrsinias" userId="53d0c16f-3213-4dc2-9b40-0e9b6b1bf571" providerId="ADAL" clId="{97B1D831-1F00-4689-AAE9-A99D67879A71}" dt="2023-11-06T11:35:13.597" v="241"/>
        <pc:sldMkLst>
          <pc:docMk/>
          <pc:sldMk cId="1348200345" sldId="285"/>
        </pc:sldMkLst>
        <pc:spChg chg="del mod">
          <ac:chgData name="Ioannis Myrsinias" userId="53d0c16f-3213-4dc2-9b40-0e9b6b1bf571" providerId="ADAL" clId="{97B1D831-1F00-4689-AAE9-A99D67879A71}" dt="2023-11-06T11:35:13.225" v="240" actId="478"/>
          <ac:spMkLst>
            <pc:docMk/>
            <pc:sldMk cId="1348200345" sldId="285"/>
            <ac:spMk id="3" creationId="{7CD151DB-CB72-57B3-645A-BAEFAED39E3E}"/>
          </ac:spMkLst>
        </pc:spChg>
        <pc:spChg chg="mod">
          <ac:chgData name="Ioannis Myrsinias" userId="53d0c16f-3213-4dc2-9b40-0e9b6b1bf571" providerId="ADAL" clId="{97B1D831-1F00-4689-AAE9-A99D67879A71}" dt="2023-11-06T11:35:13.597" v="241"/>
          <ac:spMkLst>
            <pc:docMk/>
            <pc:sldMk cId="1348200345" sldId="285"/>
            <ac:spMk id="7" creationId="{B5D219A5-1872-CDA0-26D0-54B31868C029}"/>
          </ac:spMkLst>
        </pc:spChg>
        <pc:spChg chg="mod">
          <ac:chgData name="Ioannis Myrsinias" userId="53d0c16f-3213-4dc2-9b40-0e9b6b1bf571" providerId="ADAL" clId="{97B1D831-1F00-4689-AAE9-A99D67879A71}" dt="2023-11-06T11:35:13.597" v="241"/>
          <ac:spMkLst>
            <pc:docMk/>
            <pc:sldMk cId="1348200345" sldId="285"/>
            <ac:spMk id="8" creationId="{842FC08D-1CA9-AC06-8E25-D8FFA1EB8033}"/>
          </ac:spMkLst>
        </pc:spChg>
        <pc:spChg chg="mod">
          <ac:chgData name="Ioannis Myrsinias" userId="53d0c16f-3213-4dc2-9b40-0e9b6b1bf571" providerId="ADAL" clId="{97B1D831-1F00-4689-AAE9-A99D67879A71}" dt="2023-11-06T11:35:13.597" v="241"/>
          <ac:spMkLst>
            <pc:docMk/>
            <pc:sldMk cId="1348200345" sldId="285"/>
            <ac:spMk id="9" creationId="{9F0765BB-4F8C-4478-ED0E-19BB1B47DBEC}"/>
          </ac:spMkLst>
        </pc:spChg>
        <pc:spChg chg="mod">
          <ac:chgData name="Ioannis Myrsinias" userId="53d0c16f-3213-4dc2-9b40-0e9b6b1bf571" providerId="ADAL" clId="{97B1D831-1F00-4689-AAE9-A99D67879A71}" dt="2023-11-06T11:35:13.597" v="241"/>
          <ac:spMkLst>
            <pc:docMk/>
            <pc:sldMk cId="1348200345" sldId="285"/>
            <ac:spMk id="11" creationId="{11689CBF-CE72-5E66-5BD2-E47A0E7E98C4}"/>
          </ac:spMkLst>
        </pc:spChg>
        <pc:spChg chg="mod">
          <ac:chgData name="Ioannis Myrsinias" userId="53d0c16f-3213-4dc2-9b40-0e9b6b1bf571" providerId="ADAL" clId="{97B1D831-1F00-4689-AAE9-A99D67879A71}" dt="2023-11-06T11:35:13.597" v="241"/>
          <ac:spMkLst>
            <pc:docMk/>
            <pc:sldMk cId="1348200345" sldId="285"/>
            <ac:spMk id="14" creationId="{E7DCD56C-6215-258E-DBD2-53D33F5ACF5E}"/>
          </ac:spMkLst>
        </pc:spChg>
        <pc:spChg chg="mod">
          <ac:chgData name="Ioannis Myrsinias" userId="53d0c16f-3213-4dc2-9b40-0e9b6b1bf571" providerId="ADAL" clId="{97B1D831-1F00-4689-AAE9-A99D67879A71}" dt="2023-11-06T11:35:13.597" v="241"/>
          <ac:spMkLst>
            <pc:docMk/>
            <pc:sldMk cId="1348200345" sldId="285"/>
            <ac:spMk id="15" creationId="{F1C727FB-534D-8AFE-C5DD-17A8AE463088}"/>
          </ac:spMkLst>
        </pc:spChg>
        <pc:spChg chg="mod">
          <ac:chgData name="Ioannis Myrsinias" userId="53d0c16f-3213-4dc2-9b40-0e9b6b1bf571" providerId="ADAL" clId="{97B1D831-1F00-4689-AAE9-A99D67879A71}" dt="2023-11-06T11:35:13.597" v="241"/>
          <ac:spMkLst>
            <pc:docMk/>
            <pc:sldMk cId="1348200345" sldId="285"/>
            <ac:spMk id="16" creationId="{2040E507-A24F-C410-EF97-05A975B2A130}"/>
          </ac:spMkLst>
        </pc:spChg>
        <pc:spChg chg="mod">
          <ac:chgData name="Ioannis Myrsinias" userId="53d0c16f-3213-4dc2-9b40-0e9b6b1bf571" providerId="ADAL" clId="{97B1D831-1F00-4689-AAE9-A99D67879A71}" dt="2023-11-06T11:35:13.597" v="241"/>
          <ac:spMkLst>
            <pc:docMk/>
            <pc:sldMk cId="1348200345" sldId="285"/>
            <ac:spMk id="17" creationId="{02110ED4-4512-6EDC-5730-329C4BB38D07}"/>
          </ac:spMkLst>
        </pc:spChg>
        <pc:spChg chg="mod">
          <ac:chgData name="Ioannis Myrsinias" userId="53d0c16f-3213-4dc2-9b40-0e9b6b1bf571" providerId="ADAL" clId="{97B1D831-1F00-4689-AAE9-A99D67879A71}" dt="2023-11-06T11:35:13.597" v="241"/>
          <ac:spMkLst>
            <pc:docMk/>
            <pc:sldMk cId="1348200345" sldId="285"/>
            <ac:spMk id="18" creationId="{FC6835FB-1643-B065-1EB8-7E2E51AAA39D}"/>
          </ac:spMkLst>
        </pc:spChg>
        <pc:spChg chg="mod">
          <ac:chgData name="Ioannis Myrsinias" userId="53d0c16f-3213-4dc2-9b40-0e9b6b1bf571" providerId="ADAL" clId="{97B1D831-1F00-4689-AAE9-A99D67879A71}" dt="2023-11-06T11:35:13.597" v="241"/>
          <ac:spMkLst>
            <pc:docMk/>
            <pc:sldMk cId="1348200345" sldId="285"/>
            <ac:spMk id="19" creationId="{FFE26F30-13B8-E9B2-7196-920E37FFEA20}"/>
          </ac:spMkLst>
        </pc:spChg>
        <pc:grpChg chg="add mod">
          <ac:chgData name="Ioannis Myrsinias" userId="53d0c16f-3213-4dc2-9b40-0e9b6b1bf571" providerId="ADAL" clId="{97B1D831-1F00-4689-AAE9-A99D67879A71}" dt="2023-11-06T11:35:13.597" v="241"/>
          <ac:grpSpMkLst>
            <pc:docMk/>
            <pc:sldMk cId="1348200345" sldId="285"/>
            <ac:grpSpMk id="4" creationId="{658F8617-3AB6-ACB0-4963-65542E44C420}"/>
          </ac:grpSpMkLst>
        </pc:grpChg>
        <pc:picChg chg="mod">
          <ac:chgData name="Ioannis Myrsinias" userId="53d0c16f-3213-4dc2-9b40-0e9b6b1bf571" providerId="ADAL" clId="{97B1D831-1F00-4689-AAE9-A99D67879A71}" dt="2023-11-06T11:35:13.597" v="241"/>
          <ac:picMkLst>
            <pc:docMk/>
            <pc:sldMk cId="1348200345" sldId="285"/>
            <ac:picMk id="5" creationId="{B0C7538E-A0D0-ED1F-1B35-91E0C59605E4}"/>
          </ac:picMkLst>
        </pc:picChg>
        <pc:picChg chg="mod">
          <ac:chgData name="Ioannis Myrsinias" userId="53d0c16f-3213-4dc2-9b40-0e9b6b1bf571" providerId="ADAL" clId="{97B1D831-1F00-4689-AAE9-A99D67879A71}" dt="2023-11-06T11:35:13.597" v="241"/>
          <ac:picMkLst>
            <pc:docMk/>
            <pc:sldMk cId="1348200345" sldId="285"/>
            <ac:picMk id="6" creationId="{A903E471-85B0-088D-0303-43C557C1E1CE}"/>
          </ac:picMkLst>
        </pc:picChg>
        <pc:picChg chg="mod">
          <ac:chgData name="Ioannis Myrsinias" userId="53d0c16f-3213-4dc2-9b40-0e9b6b1bf571" providerId="ADAL" clId="{97B1D831-1F00-4689-AAE9-A99D67879A71}" dt="2023-11-06T11:35:13.597" v="241"/>
          <ac:picMkLst>
            <pc:docMk/>
            <pc:sldMk cId="1348200345" sldId="285"/>
            <ac:picMk id="10" creationId="{4AFC6E3F-3BD3-F839-995B-929836662048}"/>
          </ac:picMkLst>
        </pc:picChg>
        <pc:picChg chg="mod">
          <ac:chgData name="Ioannis Myrsinias" userId="53d0c16f-3213-4dc2-9b40-0e9b6b1bf571" providerId="ADAL" clId="{97B1D831-1F00-4689-AAE9-A99D67879A71}" dt="2023-11-06T11:35:13.597" v="241"/>
          <ac:picMkLst>
            <pc:docMk/>
            <pc:sldMk cId="1348200345" sldId="285"/>
            <ac:picMk id="12" creationId="{CE0E3EB0-8E20-980D-BF9D-BAA7451D65B5}"/>
          </ac:picMkLst>
        </pc:picChg>
        <pc:picChg chg="mod">
          <ac:chgData name="Ioannis Myrsinias" userId="53d0c16f-3213-4dc2-9b40-0e9b6b1bf571" providerId="ADAL" clId="{97B1D831-1F00-4689-AAE9-A99D67879A71}" dt="2023-11-06T11:35:13.597" v="241"/>
          <ac:picMkLst>
            <pc:docMk/>
            <pc:sldMk cId="1348200345" sldId="285"/>
            <ac:picMk id="13" creationId="{2C8D3233-7D52-2A07-00B4-F6A4D7A8B12B}"/>
          </ac:picMkLst>
        </pc:picChg>
      </pc:sldChg>
      <pc:sldChg chg="modSp del mod">
        <pc:chgData name="Ioannis Myrsinias" userId="53d0c16f-3213-4dc2-9b40-0e9b6b1bf571" providerId="ADAL" clId="{97B1D831-1F00-4689-AAE9-A99D67879A71}" dt="2023-11-06T11:40:11.979" v="284" actId="47"/>
        <pc:sldMkLst>
          <pc:docMk/>
          <pc:sldMk cId="3709266600" sldId="287"/>
        </pc:sldMkLst>
        <pc:spChg chg="mod">
          <ac:chgData name="Ioannis Myrsinias" userId="53d0c16f-3213-4dc2-9b40-0e9b6b1bf571" providerId="ADAL" clId="{97B1D831-1F00-4689-AAE9-A99D67879A71}" dt="2023-11-06T11:15:47.738" v="1" actId="1076"/>
          <ac:spMkLst>
            <pc:docMk/>
            <pc:sldMk cId="3709266600" sldId="287"/>
            <ac:spMk id="2" creationId="{A36E4F16-6101-332B-DFFC-5366EE6DBE62}"/>
          </ac:spMkLst>
        </pc:spChg>
      </pc:sldChg>
      <pc:sldChg chg="ord">
        <pc:chgData name="Ioannis Myrsinias" userId="53d0c16f-3213-4dc2-9b40-0e9b6b1bf571" providerId="ADAL" clId="{97B1D831-1F00-4689-AAE9-A99D67879A71}" dt="2023-11-06T12:22:35.946" v="543"/>
        <pc:sldMkLst>
          <pc:docMk/>
          <pc:sldMk cId="2469761943" sldId="289"/>
        </pc:sldMkLst>
      </pc:sldChg>
      <pc:sldChg chg="del">
        <pc:chgData name="Ioannis Myrsinias" userId="53d0c16f-3213-4dc2-9b40-0e9b6b1bf571" providerId="ADAL" clId="{97B1D831-1F00-4689-AAE9-A99D67879A71}" dt="2023-11-06T11:40:16.583" v="285" actId="47"/>
        <pc:sldMkLst>
          <pc:docMk/>
          <pc:sldMk cId="1401809685" sldId="290"/>
        </pc:sldMkLst>
      </pc:sldChg>
      <pc:sldChg chg="ord">
        <pc:chgData name="Ioannis Myrsinias" userId="53d0c16f-3213-4dc2-9b40-0e9b6b1bf571" providerId="ADAL" clId="{97B1D831-1F00-4689-AAE9-A99D67879A71}" dt="2023-11-06T12:22:29.397" v="541"/>
        <pc:sldMkLst>
          <pc:docMk/>
          <pc:sldMk cId="2974469846" sldId="292"/>
        </pc:sldMkLst>
      </pc:sldChg>
      <pc:sldChg chg="del">
        <pc:chgData name="Ioannis Myrsinias" userId="53d0c16f-3213-4dc2-9b40-0e9b6b1bf571" providerId="ADAL" clId="{97B1D831-1F00-4689-AAE9-A99D67879A71}" dt="2023-11-06T11:41:01.665" v="287" actId="47"/>
        <pc:sldMkLst>
          <pc:docMk/>
          <pc:sldMk cId="1800440164" sldId="299"/>
        </pc:sldMkLst>
      </pc:sldChg>
      <pc:sldChg chg="del">
        <pc:chgData name="Ioannis Myrsinias" userId="53d0c16f-3213-4dc2-9b40-0e9b6b1bf571" providerId="ADAL" clId="{97B1D831-1F00-4689-AAE9-A99D67879A71}" dt="2023-11-06T11:41:07.078" v="288" actId="47"/>
        <pc:sldMkLst>
          <pc:docMk/>
          <pc:sldMk cId="1155117885" sldId="301"/>
        </pc:sldMkLst>
      </pc:sldChg>
      <pc:sldChg chg="del">
        <pc:chgData name="Ioannis Myrsinias" userId="53d0c16f-3213-4dc2-9b40-0e9b6b1bf571" providerId="ADAL" clId="{97B1D831-1F00-4689-AAE9-A99D67879A71}" dt="2023-11-06T11:40:58.118" v="286" actId="47"/>
        <pc:sldMkLst>
          <pc:docMk/>
          <pc:sldMk cId="482327148" sldId="302"/>
        </pc:sldMkLst>
      </pc:sldChg>
      <pc:sldChg chg="addSp modSp">
        <pc:chgData name="Ioannis Myrsinias" userId="53d0c16f-3213-4dc2-9b40-0e9b6b1bf571" providerId="ADAL" clId="{97B1D831-1F00-4689-AAE9-A99D67879A71}" dt="2023-11-07T11:19:21.162" v="1608"/>
        <pc:sldMkLst>
          <pc:docMk/>
          <pc:sldMk cId="2104993661" sldId="303"/>
        </pc:sldMkLst>
        <pc:spChg chg="add mod">
          <ac:chgData name="Ioannis Myrsinias" userId="53d0c16f-3213-4dc2-9b40-0e9b6b1bf571" providerId="ADAL" clId="{97B1D831-1F00-4689-AAE9-A99D67879A71}" dt="2023-11-07T11:19:21.162" v="1608"/>
          <ac:spMkLst>
            <pc:docMk/>
            <pc:sldMk cId="2104993661" sldId="303"/>
            <ac:spMk id="3" creationId="{B6AACDB1-3086-FA8C-DA4B-3EF70CE7FA92}"/>
          </ac:spMkLst>
        </pc:spChg>
        <pc:spChg chg="add mod">
          <ac:chgData name="Ioannis Myrsinias" userId="53d0c16f-3213-4dc2-9b40-0e9b6b1bf571" providerId="ADAL" clId="{97B1D831-1F00-4689-AAE9-A99D67879A71}" dt="2023-11-07T11:19:21.162" v="1608"/>
          <ac:spMkLst>
            <pc:docMk/>
            <pc:sldMk cId="2104993661" sldId="303"/>
            <ac:spMk id="4" creationId="{2A5134CF-FDB7-2731-3FC6-241AB0AAB929}"/>
          </ac:spMkLst>
        </pc:spChg>
        <pc:spChg chg="add mod">
          <ac:chgData name="Ioannis Myrsinias" userId="53d0c16f-3213-4dc2-9b40-0e9b6b1bf571" providerId="ADAL" clId="{97B1D831-1F00-4689-AAE9-A99D67879A71}" dt="2023-11-07T11:19:21.162" v="1608"/>
          <ac:spMkLst>
            <pc:docMk/>
            <pc:sldMk cId="2104993661" sldId="303"/>
            <ac:spMk id="7" creationId="{144054CE-E08B-31EC-D282-A8B0367F950A}"/>
          </ac:spMkLst>
        </pc:spChg>
        <pc:spChg chg="add mod">
          <ac:chgData name="Ioannis Myrsinias" userId="53d0c16f-3213-4dc2-9b40-0e9b6b1bf571" providerId="ADAL" clId="{97B1D831-1F00-4689-AAE9-A99D67879A71}" dt="2023-11-07T11:19:21.162" v="1608"/>
          <ac:spMkLst>
            <pc:docMk/>
            <pc:sldMk cId="2104993661" sldId="303"/>
            <ac:spMk id="8" creationId="{52AE3B55-9CD7-0B96-7C98-A7EF9519D81A}"/>
          </ac:spMkLst>
        </pc:spChg>
        <pc:spChg chg="add mod">
          <ac:chgData name="Ioannis Myrsinias" userId="53d0c16f-3213-4dc2-9b40-0e9b6b1bf571" providerId="ADAL" clId="{97B1D831-1F00-4689-AAE9-A99D67879A71}" dt="2023-11-07T11:19:21.162" v="1608"/>
          <ac:spMkLst>
            <pc:docMk/>
            <pc:sldMk cId="2104993661" sldId="303"/>
            <ac:spMk id="9" creationId="{9CA5E047-305B-2D48-70E2-E02C56C0AF90}"/>
          </ac:spMkLst>
        </pc:spChg>
        <pc:spChg chg="add mod">
          <ac:chgData name="Ioannis Myrsinias" userId="53d0c16f-3213-4dc2-9b40-0e9b6b1bf571" providerId="ADAL" clId="{97B1D831-1F00-4689-AAE9-A99D67879A71}" dt="2023-11-07T11:19:21.162" v="1608"/>
          <ac:spMkLst>
            <pc:docMk/>
            <pc:sldMk cId="2104993661" sldId="303"/>
            <ac:spMk id="10" creationId="{FF946A9F-0A4B-BFAC-7AFC-63233E9BA1F8}"/>
          </ac:spMkLst>
        </pc:spChg>
        <pc:grpChg chg="add mod">
          <ac:chgData name="Ioannis Myrsinias" userId="53d0c16f-3213-4dc2-9b40-0e9b6b1bf571" providerId="ADAL" clId="{97B1D831-1F00-4689-AAE9-A99D67879A71}" dt="2023-11-07T11:19:21.162" v="1608"/>
          <ac:grpSpMkLst>
            <pc:docMk/>
            <pc:sldMk cId="2104993661" sldId="303"/>
            <ac:grpSpMk id="5" creationId="{F406CD7C-BFCB-3942-64C7-E3EFDA177D56}"/>
          </ac:grpSpMkLst>
        </pc:grpChg>
        <pc:grpChg chg="add mod">
          <ac:chgData name="Ioannis Myrsinias" userId="53d0c16f-3213-4dc2-9b40-0e9b6b1bf571" providerId="ADAL" clId="{97B1D831-1F00-4689-AAE9-A99D67879A71}" dt="2023-11-07T11:19:21.162" v="1608"/>
          <ac:grpSpMkLst>
            <pc:docMk/>
            <pc:sldMk cId="2104993661" sldId="303"/>
            <ac:grpSpMk id="6" creationId="{AE61A5D5-537B-1CB4-B124-3E87F4FFBDBC}"/>
          </ac:grpSpMkLst>
        </pc:grpChg>
      </pc:sldChg>
      <pc:sldChg chg="addSp delSp modSp new mod modAnim">
        <pc:chgData name="Ioannis Myrsinias" userId="53d0c16f-3213-4dc2-9b40-0e9b6b1bf571" providerId="ADAL" clId="{97B1D831-1F00-4689-AAE9-A99D67879A71}" dt="2023-11-06T18:01:38.848" v="1382" actId="1076"/>
        <pc:sldMkLst>
          <pc:docMk/>
          <pc:sldMk cId="3705090300" sldId="304"/>
        </pc:sldMkLst>
        <pc:spChg chg="mod">
          <ac:chgData name="Ioannis Myrsinias" userId="53d0c16f-3213-4dc2-9b40-0e9b6b1bf571" providerId="ADAL" clId="{97B1D831-1F00-4689-AAE9-A99D67879A71}" dt="2023-11-06T11:41:27.403" v="304" actId="20577"/>
          <ac:spMkLst>
            <pc:docMk/>
            <pc:sldMk cId="3705090300" sldId="304"/>
            <ac:spMk id="2" creationId="{B8CD4991-61E1-7A55-4FDC-BB8D04A5CC6C}"/>
          </ac:spMkLst>
        </pc:spChg>
        <pc:spChg chg="del">
          <ac:chgData name="Ioannis Myrsinias" userId="53d0c16f-3213-4dc2-9b40-0e9b6b1bf571" providerId="ADAL" clId="{97B1D831-1F00-4689-AAE9-A99D67879A71}" dt="2023-11-06T17:57:42.002" v="1371"/>
          <ac:spMkLst>
            <pc:docMk/>
            <pc:sldMk cId="3705090300" sldId="304"/>
            <ac:spMk id="3" creationId="{B6B592F3-E25C-BB78-013C-F6308CD4138F}"/>
          </ac:spMkLst>
        </pc:spChg>
        <pc:picChg chg="add mod">
          <ac:chgData name="Ioannis Myrsinias" userId="53d0c16f-3213-4dc2-9b40-0e9b6b1bf571" providerId="ADAL" clId="{97B1D831-1F00-4689-AAE9-A99D67879A71}" dt="2023-11-06T18:01:38.848" v="1382" actId="1076"/>
          <ac:picMkLst>
            <pc:docMk/>
            <pc:sldMk cId="3705090300" sldId="304"/>
            <ac:picMk id="4" creationId="{1588DAD3-7A04-8399-7562-0B368BC900E0}"/>
          </ac:picMkLst>
        </pc:picChg>
      </pc:sldChg>
      <pc:sldChg chg="add del">
        <pc:chgData name="Ioannis Myrsinias" userId="53d0c16f-3213-4dc2-9b40-0e9b6b1bf571" providerId="ADAL" clId="{97B1D831-1F00-4689-AAE9-A99D67879A71}" dt="2023-11-06T11:50:13.373" v="451" actId="47"/>
        <pc:sldMkLst>
          <pc:docMk/>
          <pc:sldMk cId="2183333920" sldId="305"/>
        </pc:sldMkLst>
      </pc:sldChg>
      <pc:sldChg chg="addSp delSp modSp add mod addAnim delAnim modAnim">
        <pc:chgData name="Ioannis Myrsinias" userId="53d0c16f-3213-4dc2-9b40-0e9b6b1bf571" providerId="ADAL" clId="{97B1D831-1F00-4689-AAE9-A99D67879A71}" dt="2023-11-08T15:11:34.369" v="1680"/>
        <pc:sldMkLst>
          <pc:docMk/>
          <pc:sldMk cId="2888388025" sldId="306"/>
        </pc:sldMkLst>
        <pc:spChg chg="add mod">
          <ac:chgData name="Ioannis Myrsinias" userId="53d0c16f-3213-4dc2-9b40-0e9b6b1bf571" providerId="ADAL" clId="{97B1D831-1F00-4689-AAE9-A99D67879A71}" dt="2023-11-06T14:19:07.260" v="1186" actId="1036"/>
          <ac:spMkLst>
            <pc:docMk/>
            <pc:sldMk cId="2888388025" sldId="306"/>
            <ac:spMk id="36" creationId="{37C86824-E4C9-4B1E-D07F-B754763A97E6}"/>
          </ac:spMkLst>
        </pc:spChg>
        <pc:spChg chg="del">
          <ac:chgData name="Ioannis Myrsinias" userId="53d0c16f-3213-4dc2-9b40-0e9b6b1bf571" providerId="ADAL" clId="{97B1D831-1F00-4689-AAE9-A99D67879A71}" dt="2023-11-06T11:51:34.387" v="452" actId="478"/>
          <ac:spMkLst>
            <pc:docMk/>
            <pc:sldMk cId="2888388025" sldId="306"/>
            <ac:spMk id="39" creationId="{67B5A9BA-CD2A-D985-1794-007A73CFB858}"/>
          </ac:spMkLst>
        </pc:spChg>
        <pc:grpChg chg="add mod">
          <ac:chgData name="Ioannis Myrsinias" userId="53d0c16f-3213-4dc2-9b40-0e9b6b1bf571" providerId="ADAL" clId="{97B1D831-1F00-4689-AAE9-A99D67879A71}" dt="2023-11-06T12:19:08.332" v="528" actId="164"/>
          <ac:grpSpMkLst>
            <pc:docMk/>
            <pc:sldMk cId="2888388025" sldId="306"/>
            <ac:grpSpMk id="31" creationId="{9487F27D-B4BD-9819-DDC8-7F5E90768DF9}"/>
          </ac:grpSpMkLst>
        </pc:grpChg>
        <pc:picChg chg="add mod">
          <ac:chgData name="Ioannis Myrsinias" userId="53d0c16f-3213-4dc2-9b40-0e9b6b1bf571" providerId="ADAL" clId="{97B1D831-1F00-4689-AAE9-A99D67879A71}" dt="2023-11-07T12:09:26.075" v="1664" actId="1076"/>
          <ac:picMkLst>
            <pc:docMk/>
            <pc:sldMk cId="2888388025" sldId="306"/>
            <ac:picMk id="4" creationId="{B00BDA8A-35D5-9F63-A0D8-F3F2B20B123D}"/>
          </ac:picMkLst>
        </pc:picChg>
        <pc:picChg chg="add mod ord">
          <ac:chgData name="Ioannis Myrsinias" userId="53d0c16f-3213-4dc2-9b40-0e9b6b1bf571" providerId="ADAL" clId="{97B1D831-1F00-4689-AAE9-A99D67879A71}" dt="2023-11-06T12:19:08.332" v="528" actId="164"/>
          <ac:picMkLst>
            <pc:docMk/>
            <pc:sldMk cId="2888388025" sldId="306"/>
            <ac:picMk id="7" creationId="{47D57F2E-EC53-0E8F-17AA-C412FE07C08C}"/>
          </ac:picMkLst>
        </pc:picChg>
        <pc:picChg chg="add del mod">
          <ac:chgData name="Ioannis Myrsinias" userId="53d0c16f-3213-4dc2-9b40-0e9b6b1bf571" providerId="ADAL" clId="{97B1D831-1F00-4689-AAE9-A99D67879A71}" dt="2023-11-06T11:59:22.885" v="467" actId="478"/>
          <ac:picMkLst>
            <pc:docMk/>
            <pc:sldMk cId="2888388025" sldId="306"/>
            <ac:picMk id="9" creationId="{6C575EBD-AB66-9C41-5635-F473DBF3AE68}"/>
          </ac:picMkLst>
        </pc:picChg>
        <pc:picChg chg="add del mod">
          <ac:chgData name="Ioannis Myrsinias" userId="53d0c16f-3213-4dc2-9b40-0e9b6b1bf571" providerId="ADAL" clId="{97B1D831-1F00-4689-AAE9-A99D67879A71}" dt="2023-11-06T12:04:33.196" v="478" actId="478"/>
          <ac:picMkLst>
            <pc:docMk/>
            <pc:sldMk cId="2888388025" sldId="306"/>
            <ac:picMk id="11" creationId="{B3EA8215-47E0-D3B6-8F49-9AD35B46D3EB}"/>
          </ac:picMkLst>
        </pc:picChg>
        <pc:picChg chg="add mod">
          <ac:chgData name="Ioannis Myrsinias" userId="53d0c16f-3213-4dc2-9b40-0e9b6b1bf571" providerId="ADAL" clId="{97B1D831-1F00-4689-AAE9-A99D67879A71}" dt="2023-11-06T12:04:47.941" v="483" actId="1076"/>
          <ac:picMkLst>
            <pc:docMk/>
            <pc:sldMk cId="2888388025" sldId="306"/>
            <ac:picMk id="13" creationId="{0C6E9BDD-D198-5E3E-3B49-8CA2D1A36BFF}"/>
          </ac:picMkLst>
        </pc:picChg>
        <pc:picChg chg="add del mod">
          <ac:chgData name="Ioannis Myrsinias" userId="53d0c16f-3213-4dc2-9b40-0e9b6b1bf571" providerId="ADAL" clId="{97B1D831-1F00-4689-AAE9-A99D67879A71}" dt="2023-11-06T15:24:03.707" v="1191" actId="21"/>
          <ac:picMkLst>
            <pc:docMk/>
            <pc:sldMk cId="2888388025" sldId="306"/>
            <ac:picMk id="15" creationId="{69BF1C8A-9473-A3BE-912E-269185B0C05B}"/>
          </ac:picMkLst>
        </pc:picChg>
        <pc:picChg chg="add del mod">
          <ac:chgData name="Ioannis Myrsinias" userId="53d0c16f-3213-4dc2-9b40-0e9b6b1bf571" providerId="ADAL" clId="{97B1D831-1F00-4689-AAE9-A99D67879A71}" dt="2023-11-06T12:11:35.583" v="496" actId="478"/>
          <ac:picMkLst>
            <pc:docMk/>
            <pc:sldMk cId="2888388025" sldId="306"/>
            <ac:picMk id="18" creationId="{3FA65556-C79F-339B-105D-70DF523E15E5}"/>
          </ac:picMkLst>
        </pc:picChg>
        <pc:picChg chg="add del mod">
          <ac:chgData name="Ioannis Myrsinias" userId="53d0c16f-3213-4dc2-9b40-0e9b6b1bf571" providerId="ADAL" clId="{97B1D831-1F00-4689-AAE9-A99D67879A71}" dt="2023-11-08T15:09:46.202" v="1671" actId="478"/>
          <ac:picMkLst>
            <pc:docMk/>
            <pc:sldMk cId="2888388025" sldId="306"/>
            <ac:picMk id="20" creationId="{FF3CFCC5-F552-F6C0-2DA1-2C0143D6EF4E}"/>
          </ac:picMkLst>
        </pc:picChg>
        <pc:picChg chg="add mod">
          <ac:chgData name="Ioannis Myrsinias" userId="53d0c16f-3213-4dc2-9b40-0e9b6b1bf571" providerId="ADAL" clId="{97B1D831-1F00-4689-AAE9-A99D67879A71}" dt="2023-11-06T13:54:16.653" v="544" actId="1076"/>
          <ac:picMkLst>
            <pc:docMk/>
            <pc:sldMk cId="2888388025" sldId="306"/>
            <ac:picMk id="22" creationId="{77A7A153-2357-CDA6-7961-86A0A183A09A}"/>
          </ac:picMkLst>
        </pc:picChg>
        <pc:picChg chg="add mod ord">
          <ac:chgData name="Ioannis Myrsinias" userId="53d0c16f-3213-4dc2-9b40-0e9b6b1bf571" providerId="ADAL" clId="{97B1D831-1F00-4689-AAE9-A99D67879A71}" dt="2023-11-06T12:19:08.332" v="528" actId="164"/>
          <ac:picMkLst>
            <pc:docMk/>
            <pc:sldMk cId="2888388025" sldId="306"/>
            <ac:picMk id="25" creationId="{0ECA840D-BCB0-FE33-0B97-048FFC736AB6}"/>
          </ac:picMkLst>
        </pc:picChg>
        <pc:picChg chg="add del mod">
          <ac:chgData name="Ioannis Myrsinias" userId="53d0c16f-3213-4dc2-9b40-0e9b6b1bf571" providerId="ADAL" clId="{97B1D831-1F00-4689-AAE9-A99D67879A71}" dt="2023-11-06T15:24:42.328" v="1202" actId="1076"/>
          <ac:picMkLst>
            <pc:docMk/>
            <pc:sldMk cId="2888388025" sldId="306"/>
            <ac:picMk id="47" creationId="{941C78CF-B1B1-2349-7373-47918FA780D8}"/>
          </ac:picMkLst>
        </pc:picChg>
        <pc:picChg chg="add del mod">
          <ac:chgData name="Ioannis Myrsinias" userId="53d0c16f-3213-4dc2-9b40-0e9b6b1bf571" providerId="ADAL" clId="{97B1D831-1F00-4689-AAE9-A99D67879A71}" dt="2023-11-06T15:28:21.790" v="1218" actId="478"/>
          <ac:picMkLst>
            <pc:docMk/>
            <pc:sldMk cId="2888388025" sldId="306"/>
            <ac:picMk id="48" creationId="{E7B701E3-4D87-395A-1967-02641B52B833}"/>
          </ac:picMkLst>
        </pc:picChg>
        <pc:picChg chg="add mod">
          <ac:chgData name="Ioannis Myrsinias" userId="53d0c16f-3213-4dc2-9b40-0e9b6b1bf571" providerId="ADAL" clId="{97B1D831-1F00-4689-AAE9-A99D67879A71}" dt="2023-11-08T15:10:36.883" v="1677" actId="1076"/>
          <ac:picMkLst>
            <pc:docMk/>
            <pc:sldMk cId="2888388025" sldId="306"/>
            <ac:picMk id="50" creationId="{916388CC-21C3-55FF-4C94-518B886AA89F}"/>
          </ac:picMkLst>
        </pc:picChg>
        <pc:cxnChg chg="add">
          <ac:chgData name="Ioannis Myrsinias" userId="53d0c16f-3213-4dc2-9b40-0e9b6b1bf571" providerId="ADAL" clId="{97B1D831-1F00-4689-AAE9-A99D67879A71}" dt="2023-11-06T14:13:55.403" v="1136" actId="11529"/>
          <ac:cxnSpMkLst>
            <pc:docMk/>
            <pc:sldMk cId="2888388025" sldId="306"/>
            <ac:cxnSpMk id="34" creationId="{66D56D6E-EC21-A43E-C3DA-7F6644EBE68E}"/>
          </ac:cxnSpMkLst>
        </pc:cxnChg>
        <pc:cxnChg chg="add mod">
          <ac:chgData name="Ioannis Myrsinias" userId="53d0c16f-3213-4dc2-9b40-0e9b6b1bf571" providerId="ADAL" clId="{97B1D831-1F00-4689-AAE9-A99D67879A71}" dt="2023-11-06T14:18:12.959" v="1181" actId="14100"/>
          <ac:cxnSpMkLst>
            <pc:docMk/>
            <pc:sldMk cId="2888388025" sldId="306"/>
            <ac:cxnSpMk id="38" creationId="{6DCDFAAA-3B8A-542D-4D6E-EA9AD1BB9CD2}"/>
          </ac:cxnSpMkLst>
        </pc:cxnChg>
      </pc:sldChg>
      <pc:sldChg chg="addSp delSp modSp new mod ord modClrScheme modAnim chgLayout">
        <pc:chgData name="Ioannis Myrsinias" userId="53d0c16f-3213-4dc2-9b40-0e9b6b1bf571" providerId="ADAL" clId="{97B1D831-1F00-4689-AAE9-A99D67879A71}" dt="2023-11-07T11:19:28.122" v="1611"/>
        <pc:sldMkLst>
          <pc:docMk/>
          <pc:sldMk cId="3789077909" sldId="307"/>
        </pc:sldMkLst>
        <pc:spChg chg="mod">
          <ac:chgData name="Ioannis Myrsinias" userId="53d0c16f-3213-4dc2-9b40-0e9b6b1bf571" providerId="ADAL" clId="{97B1D831-1F00-4689-AAE9-A99D67879A71}" dt="2023-11-06T14:01:50.675" v="1061" actId="26606"/>
          <ac:spMkLst>
            <pc:docMk/>
            <pc:sldMk cId="3789077909" sldId="307"/>
            <ac:spMk id="2" creationId="{3AB9E813-989E-0CF7-8397-EC6BBCAD9DFF}"/>
          </ac:spMkLst>
        </pc:spChg>
        <pc:spChg chg="add del mod">
          <ac:chgData name="Ioannis Myrsinias" userId="53d0c16f-3213-4dc2-9b40-0e9b6b1bf571" providerId="ADAL" clId="{97B1D831-1F00-4689-AAE9-A99D67879A71}" dt="2023-11-06T14:01:50.675" v="1061" actId="26606"/>
          <ac:spMkLst>
            <pc:docMk/>
            <pc:sldMk cId="3789077909" sldId="307"/>
            <ac:spMk id="3" creationId="{FCD664C9-C182-1CF2-79DD-612F6DD30B98}"/>
          </ac:spMkLst>
        </pc:spChg>
        <pc:spChg chg="add del mod">
          <ac:chgData name="Ioannis Myrsinias" userId="53d0c16f-3213-4dc2-9b40-0e9b6b1bf571" providerId="ADAL" clId="{97B1D831-1F00-4689-AAE9-A99D67879A71}" dt="2023-11-06T14:01:38.279" v="1056" actId="26606"/>
          <ac:spMkLst>
            <pc:docMk/>
            <pc:sldMk cId="3789077909" sldId="307"/>
            <ac:spMk id="9" creationId="{20B6315B-5665-8378-1E84-ED2342E46F14}"/>
          </ac:spMkLst>
        </pc:spChg>
        <pc:spChg chg="add del mod">
          <ac:chgData name="Ioannis Myrsinias" userId="53d0c16f-3213-4dc2-9b40-0e9b6b1bf571" providerId="ADAL" clId="{97B1D831-1F00-4689-AAE9-A99D67879A71}" dt="2023-11-06T14:01:50.650" v="1060" actId="26606"/>
          <ac:spMkLst>
            <pc:docMk/>
            <pc:sldMk cId="3789077909" sldId="307"/>
            <ac:spMk id="13" creationId="{E3A19702-05FA-BDF6-8799-8AA489A7DFC5}"/>
          </ac:spMkLst>
        </pc:spChg>
        <pc:graphicFrameChg chg="add del">
          <ac:chgData name="Ioannis Myrsinias" userId="53d0c16f-3213-4dc2-9b40-0e9b6b1bf571" providerId="ADAL" clId="{97B1D831-1F00-4689-AAE9-A99D67879A71}" dt="2023-11-06T14:01:28.903" v="1054" actId="26606"/>
          <ac:graphicFrameMkLst>
            <pc:docMk/>
            <pc:sldMk cId="3789077909" sldId="307"/>
            <ac:graphicFrameMk id="5" creationId="{830BDAF1-9DB9-AFA7-BD85-7BFB40BA5625}"/>
          </ac:graphicFrameMkLst>
        </pc:graphicFrameChg>
        <pc:graphicFrameChg chg="add del mod">
          <ac:chgData name="Ioannis Myrsinias" userId="53d0c16f-3213-4dc2-9b40-0e9b6b1bf571" providerId="ADAL" clId="{97B1D831-1F00-4689-AAE9-A99D67879A71}" dt="2023-11-06T14:01:38.279" v="1056" actId="26606"/>
          <ac:graphicFrameMkLst>
            <pc:docMk/>
            <pc:sldMk cId="3789077909" sldId="307"/>
            <ac:graphicFrameMk id="7" creationId="{B339BAE8-74CE-8F8F-27AE-791E068370CE}"/>
          </ac:graphicFrameMkLst>
        </pc:graphicFrameChg>
        <pc:graphicFrameChg chg="add del">
          <ac:chgData name="Ioannis Myrsinias" userId="53d0c16f-3213-4dc2-9b40-0e9b6b1bf571" providerId="ADAL" clId="{97B1D831-1F00-4689-AAE9-A99D67879A71}" dt="2023-11-06T14:01:48.369" v="1058" actId="26606"/>
          <ac:graphicFrameMkLst>
            <pc:docMk/>
            <pc:sldMk cId="3789077909" sldId="307"/>
            <ac:graphicFrameMk id="11" creationId="{830BDAF1-9DB9-AFA7-BD85-7BFB40BA5625}"/>
          </ac:graphicFrameMkLst>
        </pc:graphicFrameChg>
        <pc:graphicFrameChg chg="add del mod">
          <ac:chgData name="Ioannis Myrsinias" userId="53d0c16f-3213-4dc2-9b40-0e9b6b1bf571" providerId="ADAL" clId="{97B1D831-1F00-4689-AAE9-A99D67879A71}" dt="2023-11-06T14:01:50.650" v="1060" actId="26606"/>
          <ac:graphicFrameMkLst>
            <pc:docMk/>
            <pc:sldMk cId="3789077909" sldId="307"/>
            <ac:graphicFrameMk id="14" creationId="{DC81755A-52DB-83F9-56C2-D0C82402A388}"/>
          </ac:graphicFrameMkLst>
        </pc:graphicFrameChg>
        <pc:graphicFrameChg chg="add mod">
          <ac:chgData name="Ioannis Myrsinias" userId="53d0c16f-3213-4dc2-9b40-0e9b6b1bf571" providerId="ADAL" clId="{97B1D831-1F00-4689-AAE9-A99D67879A71}" dt="2023-11-06T17:36:44.422" v="1361" actId="20577"/>
          <ac:graphicFrameMkLst>
            <pc:docMk/>
            <pc:sldMk cId="3789077909" sldId="307"/>
            <ac:graphicFrameMk id="16" creationId="{830BDAF1-9DB9-AFA7-BD85-7BFB40BA5625}"/>
          </ac:graphicFrameMkLst>
        </pc:graphicFrameChg>
      </pc:sldChg>
      <pc:sldChg chg="addSp delSp modSp new del mod ord modClrScheme modAnim chgLayout">
        <pc:chgData name="Ioannis Myrsinias" userId="53d0c16f-3213-4dc2-9b40-0e9b6b1bf571" providerId="ADAL" clId="{97B1D831-1F00-4689-AAE9-A99D67879A71}" dt="2023-11-07T15:12:52.166" v="1666" actId="47"/>
        <pc:sldMkLst>
          <pc:docMk/>
          <pc:sldMk cId="1821215063" sldId="308"/>
        </pc:sldMkLst>
        <pc:spChg chg="mod">
          <ac:chgData name="Ioannis Myrsinias" userId="53d0c16f-3213-4dc2-9b40-0e9b6b1bf571" providerId="ADAL" clId="{97B1D831-1F00-4689-AAE9-A99D67879A71}" dt="2023-11-07T11:15:33.053" v="1578" actId="26606"/>
          <ac:spMkLst>
            <pc:docMk/>
            <pc:sldMk cId="1821215063" sldId="308"/>
            <ac:spMk id="2" creationId="{EF57CF6C-0100-015A-F02F-461171F5C69E}"/>
          </ac:spMkLst>
        </pc:spChg>
        <pc:spChg chg="add del mod">
          <ac:chgData name="Ioannis Myrsinias" userId="53d0c16f-3213-4dc2-9b40-0e9b6b1bf571" providerId="ADAL" clId="{97B1D831-1F00-4689-AAE9-A99D67879A71}" dt="2023-11-07T11:15:24.799" v="1577" actId="26606"/>
          <ac:spMkLst>
            <pc:docMk/>
            <pc:sldMk cId="1821215063" sldId="308"/>
            <ac:spMk id="3" creationId="{68E7F05F-08EF-73F8-B197-1F6AA2893DA6}"/>
          </ac:spMkLst>
        </pc:spChg>
        <pc:spChg chg="add del mod">
          <ac:chgData name="Ioannis Myrsinias" userId="53d0c16f-3213-4dc2-9b40-0e9b6b1bf571" providerId="ADAL" clId="{97B1D831-1F00-4689-AAE9-A99D67879A71}" dt="2023-11-07T11:15:18.399" v="1570" actId="26606"/>
          <ac:spMkLst>
            <pc:docMk/>
            <pc:sldMk cId="1821215063" sldId="308"/>
            <ac:spMk id="7" creationId="{E528910C-95C6-7138-0EA8-02EB1068ACF3}"/>
          </ac:spMkLst>
        </pc:spChg>
        <pc:spChg chg="add del mod">
          <ac:chgData name="Ioannis Myrsinias" userId="53d0c16f-3213-4dc2-9b40-0e9b6b1bf571" providerId="ADAL" clId="{97B1D831-1F00-4689-AAE9-A99D67879A71}" dt="2023-11-07T11:11:18.331" v="1522" actId="26606"/>
          <ac:spMkLst>
            <pc:docMk/>
            <pc:sldMk cId="1821215063" sldId="308"/>
            <ac:spMk id="9" creationId="{32FFA3EA-36D0-A179-8521-3C78770A8EFC}"/>
          </ac:spMkLst>
        </pc:spChg>
        <pc:spChg chg="add del mod">
          <ac:chgData name="Ioannis Myrsinias" userId="53d0c16f-3213-4dc2-9b40-0e9b6b1bf571" providerId="ADAL" clId="{97B1D831-1F00-4689-AAE9-A99D67879A71}" dt="2023-11-07T11:11:20.932" v="1524" actId="26606"/>
          <ac:spMkLst>
            <pc:docMk/>
            <pc:sldMk cId="1821215063" sldId="308"/>
            <ac:spMk id="11" creationId="{08A11CFE-5EEF-1446-A57D-BD8073C2BABD}"/>
          </ac:spMkLst>
        </pc:spChg>
        <pc:spChg chg="add del mod">
          <ac:chgData name="Ioannis Myrsinias" userId="53d0c16f-3213-4dc2-9b40-0e9b6b1bf571" providerId="ADAL" clId="{97B1D831-1F00-4689-AAE9-A99D67879A71}" dt="2023-11-07T11:15:21.208" v="1572" actId="26606"/>
          <ac:spMkLst>
            <pc:docMk/>
            <pc:sldMk cId="1821215063" sldId="308"/>
            <ac:spMk id="15" creationId="{FFC2EC84-22C5-D1D0-83E6-4061EBA99DF2}"/>
          </ac:spMkLst>
        </pc:spChg>
        <pc:spChg chg="add del mod">
          <ac:chgData name="Ioannis Myrsinias" userId="53d0c16f-3213-4dc2-9b40-0e9b6b1bf571" providerId="ADAL" clId="{97B1D831-1F00-4689-AAE9-A99D67879A71}" dt="2023-11-07T11:15:24.082" v="1574" actId="26606"/>
          <ac:spMkLst>
            <pc:docMk/>
            <pc:sldMk cId="1821215063" sldId="308"/>
            <ac:spMk id="18" creationId="{0734F20D-E0A1-A72A-306E-9B4DB25F7576}"/>
          </ac:spMkLst>
        </pc:spChg>
        <pc:spChg chg="add del mod">
          <ac:chgData name="Ioannis Myrsinias" userId="53d0c16f-3213-4dc2-9b40-0e9b6b1bf571" providerId="ADAL" clId="{97B1D831-1F00-4689-AAE9-A99D67879A71}" dt="2023-11-07T11:15:24.759" v="1576" actId="26606"/>
          <ac:spMkLst>
            <pc:docMk/>
            <pc:sldMk cId="1821215063" sldId="308"/>
            <ac:spMk id="21" creationId="{E528910C-95C6-7138-0EA8-02EB1068ACF3}"/>
          </ac:spMkLst>
        </pc:spChg>
        <pc:spChg chg="add del mod">
          <ac:chgData name="Ioannis Myrsinias" userId="53d0c16f-3213-4dc2-9b40-0e9b6b1bf571" providerId="ADAL" clId="{97B1D831-1F00-4689-AAE9-A99D67879A71}" dt="2023-11-07T11:15:33.053" v="1578" actId="26606"/>
          <ac:spMkLst>
            <pc:docMk/>
            <pc:sldMk cId="1821215063" sldId="308"/>
            <ac:spMk id="24" creationId="{8F875E26-7267-7639-1AF3-A99374578BA6}"/>
          </ac:spMkLst>
        </pc:spChg>
        <pc:graphicFrameChg chg="add del mod">
          <ac:chgData name="Ioannis Myrsinias" userId="53d0c16f-3213-4dc2-9b40-0e9b6b1bf571" providerId="ADAL" clId="{97B1D831-1F00-4689-AAE9-A99D67879A71}" dt="2023-11-07T11:11:18.331" v="1522" actId="26606"/>
          <ac:graphicFrameMkLst>
            <pc:docMk/>
            <pc:sldMk cId="1821215063" sldId="308"/>
            <ac:graphicFrameMk id="5" creationId="{38BDBDAA-00E0-BD38-527F-09C7B685C6A8}"/>
          </ac:graphicFrameMkLst>
        </pc:graphicFrameChg>
        <pc:graphicFrameChg chg="add del">
          <ac:chgData name="Ioannis Myrsinias" userId="53d0c16f-3213-4dc2-9b40-0e9b6b1bf571" providerId="ADAL" clId="{97B1D831-1F00-4689-AAE9-A99D67879A71}" dt="2023-11-07T11:12:41.872" v="1543" actId="26606"/>
          <ac:graphicFrameMkLst>
            <pc:docMk/>
            <pc:sldMk cId="1821215063" sldId="308"/>
            <ac:graphicFrameMk id="6" creationId="{075DFEAE-91CD-89CC-271E-29C8FDCA5CBC}"/>
          </ac:graphicFrameMkLst>
        </pc:graphicFrameChg>
        <pc:graphicFrameChg chg="add del">
          <ac:chgData name="Ioannis Myrsinias" userId="53d0c16f-3213-4dc2-9b40-0e9b6b1bf571" providerId="ADAL" clId="{97B1D831-1F00-4689-AAE9-A99D67879A71}" dt="2023-11-07T11:13:32.740" v="1545" actId="26606"/>
          <ac:graphicFrameMkLst>
            <pc:docMk/>
            <pc:sldMk cId="1821215063" sldId="308"/>
            <ac:graphicFrameMk id="8" creationId="{543BC167-8856-720D-9789-1ABFE04A94FF}"/>
          </ac:graphicFrameMkLst>
        </pc:graphicFrameChg>
        <pc:graphicFrameChg chg="add del">
          <ac:chgData name="Ioannis Myrsinias" userId="53d0c16f-3213-4dc2-9b40-0e9b6b1bf571" providerId="ADAL" clId="{97B1D831-1F00-4689-AAE9-A99D67879A71}" dt="2023-11-07T11:14:32.612" v="1549" actId="26606"/>
          <ac:graphicFrameMkLst>
            <pc:docMk/>
            <pc:sldMk cId="1821215063" sldId="308"/>
            <ac:graphicFrameMk id="10" creationId="{075DFEAE-91CD-89CC-271E-29C8FDCA5CBC}"/>
          </ac:graphicFrameMkLst>
        </pc:graphicFrameChg>
        <pc:graphicFrameChg chg="add del mod">
          <ac:chgData name="Ioannis Myrsinias" userId="53d0c16f-3213-4dc2-9b40-0e9b6b1bf571" providerId="ADAL" clId="{97B1D831-1F00-4689-AAE9-A99D67879A71}" dt="2023-11-07T11:11:20.932" v="1524" actId="26606"/>
          <ac:graphicFrameMkLst>
            <pc:docMk/>
            <pc:sldMk cId="1821215063" sldId="308"/>
            <ac:graphicFrameMk id="12" creationId="{6B2F64A2-B8D0-55C3-DF87-6B7BF31FEFD9}"/>
          </ac:graphicFrameMkLst>
        </pc:graphicFrameChg>
        <pc:graphicFrameChg chg="add del mod">
          <ac:chgData name="Ioannis Myrsinias" userId="53d0c16f-3213-4dc2-9b40-0e9b6b1bf571" providerId="ADAL" clId="{97B1D831-1F00-4689-AAE9-A99D67879A71}" dt="2023-11-07T11:15:18.399" v="1570" actId="26606"/>
          <ac:graphicFrameMkLst>
            <pc:docMk/>
            <pc:sldMk cId="1821215063" sldId="308"/>
            <ac:graphicFrameMk id="13" creationId="{94F7EFAA-15A7-D7CD-F9ED-973D6D42787F}"/>
          </ac:graphicFrameMkLst>
        </pc:graphicFrameChg>
        <pc:graphicFrameChg chg="add del">
          <ac:chgData name="Ioannis Myrsinias" userId="53d0c16f-3213-4dc2-9b40-0e9b6b1bf571" providerId="ADAL" clId="{97B1D831-1F00-4689-AAE9-A99D67879A71}" dt="2023-11-07T11:12:06.957" v="1526" actId="26606"/>
          <ac:graphicFrameMkLst>
            <pc:docMk/>
            <pc:sldMk cId="1821215063" sldId="308"/>
            <ac:graphicFrameMk id="14" creationId="{A552679C-A88A-EDFA-48D2-244899A039C6}"/>
          </ac:graphicFrameMkLst>
        </pc:graphicFrameChg>
        <pc:graphicFrameChg chg="add del mod">
          <ac:chgData name="Ioannis Myrsinias" userId="53d0c16f-3213-4dc2-9b40-0e9b6b1bf571" providerId="ADAL" clId="{97B1D831-1F00-4689-AAE9-A99D67879A71}" dt="2023-11-07T11:15:21.208" v="1572" actId="26606"/>
          <ac:graphicFrameMkLst>
            <pc:docMk/>
            <pc:sldMk cId="1821215063" sldId="308"/>
            <ac:graphicFrameMk id="16" creationId="{9F21468A-4AD6-120D-73AA-02EBF4FFE66A}"/>
          </ac:graphicFrameMkLst>
        </pc:graphicFrameChg>
        <pc:graphicFrameChg chg="add del mod">
          <ac:chgData name="Ioannis Myrsinias" userId="53d0c16f-3213-4dc2-9b40-0e9b6b1bf571" providerId="ADAL" clId="{97B1D831-1F00-4689-AAE9-A99D67879A71}" dt="2023-11-07T11:15:24.082" v="1574" actId="26606"/>
          <ac:graphicFrameMkLst>
            <pc:docMk/>
            <pc:sldMk cId="1821215063" sldId="308"/>
            <ac:graphicFrameMk id="19" creationId="{D0B78F86-11B8-2F69-D042-9593789800CC}"/>
          </ac:graphicFrameMkLst>
        </pc:graphicFrameChg>
        <pc:graphicFrameChg chg="add del mod">
          <ac:chgData name="Ioannis Myrsinias" userId="53d0c16f-3213-4dc2-9b40-0e9b6b1bf571" providerId="ADAL" clId="{97B1D831-1F00-4689-AAE9-A99D67879A71}" dt="2023-11-07T11:15:24.759" v="1576" actId="26606"/>
          <ac:graphicFrameMkLst>
            <pc:docMk/>
            <pc:sldMk cId="1821215063" sldId="308"/>
            <ac:graphicFrameMk id="22" creationId="{94F7EFAA-15A7-D7CD-F9ED-973D6D42787F}"/>
          </ac:graphicFrameMkLst>
        </pc:graphicFrameChg>
        <pc:graphicFrameChg chg="add mod modGraphic">
          <ac:chgData name="Ioannis Myrsinias" userId="53d0c16f-3213-4dc2-9b40-0e9b6b1bf571" providerId="ADAL" clId="{97B1D831-1F00-4689-AAE9-A99D67879A71}" dt="2023-11-07T11:19:40.205" v="1612"/>
          <ac:graphicFrameMkLst>
            <pc:docMk/>
            <pc:sldMk cId="1821215063" sldId="308"/>
            <ac:graphicFrameMk id="25" creationId="{ADFC506D-52E3-326C-F887-C0FC5F0CF157}"/>
          </ac:graphicFrameMkLst>
        </pc:graphicFrameChg>
      </pc:sldChg>
      <pc:sldChg chg="addSp delSp modSp new mod modAnim">
        <pc:chgData name="Ioannis Myrsinias" userId="53d0c16f-3213-4dc2-9b40-0e9b6b1bf571" providerId="ADAL" clId="{97B1D831-1F00-4689-AAE9-A99D67879A71}" dt="2023-11-07T16:02:16.617" v="1670" actId="20577"/>
        <pc:sldMkLst>
          <pc:docMk/>
          <pc:sldMk cId="3171089221" sldId="309"/>
        </pc:sldMkLst>
        <pc:spChg chg="mod">
          <ac:chgData name="Ioannis Myrsinias" userId="53d0c16f-3213-4dc2-9b40-0e9b6b1bf571" providerId="ADAL" clId="{97B1D831-1F00-4689-AAE9-A99D67879A71}" dt="2023-11-07T11:16:09.233" v="1589" actId="20577"/>
          <ac:spMkLst>
            <pc:docMk/>
            <pc:sldMk cId="3171089221" sldId="309"/>
            <ac:spMk id="2" creationId="{69A39ABC-40DB-D7CB-C10A-F3ACF34E1362}"/>
          </ac:spMkLst>
        </pc:spChg>
        <pc:spChg chg="del">
          <ac:chgData name="Ioannis Myrsinias" userId="53d0c16f-3213-4dc2-9b40-0e9b6b1bf571" providerId="ADAL" clId="{97B1D831-1F00-4689-AAE9-A99D67879A71}" dt="2023-11-07T11:16:13.344" v="1590" actId="478"/>
          <ac:spMkLst>
            <pc:docMk/>
            <pc:sldMk cId="3171089221" sldId="309"/>
            <ac:spMk id="3" creationId="{252C8FD3-9625-79D1-BA02-30F52E69FFC2}"/>
          </ac:spMkLst>
        </pc:spChg>
        <pc:spChg chg="add del mod">
          <ac:chgData name="Ioannis Myrsinias" userId="53d0c16f-3213-4dc2-9b40-0e9b6b1bf571" providerId="ADAL" clId="{97B1D831-1F00-4689-AAE9-A99D67879A71}" dt="2023-11-07T11:16:33.661" v="1593" actId="478"/>
          <ac:spMkLst>
            <pc:docMk/>
            <pc:sldMk cId="3171089221" sldId="309"/>
            <ac:spMk id="4" creationId="{67877616-0008-5F42-F306-0878ACC66B38}"/>
          </ac:spMkLst>
        </pc:spChg>
        <pc:spChg chg="add mod">
          <ac:chgData name="Ioannis Myrsinias" userId="53d0c16f-3213-4dc2-9b40-0e9b6b1bf571" providerId="ADAL" clId="{97B1D831-1F00-4689-AAE9-A99D67879A71}" dt="2023-11-07T11:16:37.798" v="1595" actId="164"/>
          <ac:spMkLst>
            <pc:docMk/>
            <pc:sldMk cId="3171089221" sldId="309"/>
            <ac:spMk id="5" creationId="{6393E770-CB3A-04CD-FFA0-06A4F05CB896}"/>
          </ac:spMkLst>
        </pc:spChg>
        <pc:spChg chg="add mod">
          <ac:chgData name="Ioannis Myrsinias" userId="53d0c16f-3213-4dc2-9b40-0e9b6b1bf571" providerId="ADAL" clId="{97B1D831-1F00-4689-AAE9-A99D67879A71}" dt="2023-11-07T11:16:37.798" v="1595" actId="164"/>
          <ac:spMkLst>
            <pc:docMk/>
            <pc:sldMk cId="3171089221" sldId="309"/>
            <ac:spMk id="6" creationId="{7381DD95-8B52-2501-3B60-1F3C8F956C57}"/>
          </ac:spMkLst>
        </pc:spChg>
        <pc:spChg chg="add mod">
          <ac:chgData name="Ioannis Myrsinias" userId="53d0c16f-3213-4dc2-9b40-0e9b6b1bf571" providerId="ADAL" clId="{97B1D831-1F00-4689-AAE9-A99D67879A71}" dt="2023-11-07T11:16:34.173" v="1594"/>
          <ac:spMkLst>
            <pc:docMk/>
            <pc:sldMk cId="3171089221" sldId="309"/>
            <ac:spMk id="9" creationId="{B8C53988-086D-9234-24B5-186B814A6D6A}"/>
          </ac:spMkLst>
        </pc:spChg>
        <pc:spChg chg="add mod">
          <ac:chgData name="Ioannis Myrsinias" userId="53d0c16f-3213-4dc2-9b40-0e9b6b1bf571" providerId="ADAL" clId="{97B1D831-1F00-4689-AAE9-A99D67879A71}" dt="2023-11-07T11:16:34.173" v="1594"/>
          <ac:spMkLst>
            <pc:docMk/>
            <pc:sldMk cId="3171089221" sldId="309"/>
            <ac:spMk id="10" creationId="{FBE8CA2E-D215-9EE1-F890-6813D241CBD5}"/>
          </ac:spMkLst>
        </pc:spChg>
        <pc:spChg chg="add mod">
          <ac:chgData name="Ioannis Myrsinias" userId="53d0c16f-3213-4dc2-9b40-0e9b6b1bf571" providerId="ADAL" clId="{97B1D831-1F00-4689-AAE9-A99D67879A71}" dt="2023-11-07T11:16:34.173" v="1594"/>
          <ac:spMkLst>
            <pc:docMk/>
            <pc:sldMk cId="3171089221" sldId="309"/>
            <ac:spMk id="11" creationId="{B5EBF7C9-FCDB-1754-93CB-8FFFC89913CF}"/>
          </ac:spMkLst>
        </pc:spChg>
        <pc:spChg chg="add mod">
          <ac:chgData name="Ioannis Myrsinias" userId="53d0c16f-3213-4dc2-9b40-0e9b6b1bf571" providerId="ADAL" clId="{97B1D831-1F00-4689-AAE9-A99D67879A71}" dt="2023-11-07T11:16:34.173" v="1594"/>
          <ac:spMkLst>
            <pc:docMk/>
            <pc:sldMk cId="3171089221" sldId="309"/>
            <ac:spMk id="12" creationId="{2C2D872F-1172-C156-9B1F-03BCFD415686}"/>
          </ac:spMkLst>
        </pc:spChg>
        <pc:spChg chg="add del mod">
          <ac:chgData name="Ioannis Myrsinias" userId="53d0c16f-3213-4dc2-9b40-0e9b6b1bf571" providerId="ADAL" clId="{97B1D831-1F00-4689-AAE9-A99D67879A71}" dt="2023-11-07T11:17:25.399" v="1602" actId="478"/>
          <ac:spMkLst>
            <pc:docMk/>
            <pc:sldMk cId="3171089221" sldId="309"/>
            <ac:spMk id="14" creationId="{9C03197D-8D8B-AAEE-38FC-B5BD414CB669}"/>
          </ac:spMkLst>
        </pc:spChg>
        <pc:spChg chg="add del mod">
          <ac:chgData name="Ioannis Myrsinias" userId="53d0c16f-3213-4dc2-9b40-0e9b6b1bf571" providerId="ADAL" clId="{97B1D831-1F00-4689-AAE9-A99D67879A71}" dt="2023-11-07T11:17:25.399" v="1602" actId="478"/>
          <ac:spMkLst>
            <pc:docMk/>
            <pc:sldMk cId="3171089221" sldId="309"/>
            <ac:spMk id="15" creationId="{989E2C10-D393-89BF-7AE4-00C55DC760C0}"/>
          </ac:spMkLst>
        </pc:spChg>
        <pc:spChg chg="add mod">
          <ac:chgData name="Ioannis Myrsinias" userId="53d0c16f-3213-4dc2-9b40-0e9b6b1bf571" providerId="ADAL" clId="{97B1D831-1F00-4689-AAE9-A99D67879A71}" dt="2023-11-07T11:16:50.860" v="1597"/>
          <ac:spMkLst>
            <pc:docMk/>
            <pc:sldMk cId="3171089221" sldId="309"/>
            <ac:spMk id="18" creationId="{EE71796B-86C5-6A83-6738-CB6A2ACE8074}"/>
          </ac:spMkLst>
        </pc:spChg>
        <pc:spChg chg="add mod">
          <ac:chgData name="Ioannis Myrsinias" userId="53d0c16f-3213-4dc2-9b40-0e9b6b1bf571" providerId="ADAL" clId="{97B1D831-1F00-4689-AAE9-A99D67879A71}" dt="2023-11-07T11:16:50.860" v="1597"/>
          <ac:spMkLst>
            <pc:docMk/>
            <pc:sldMk cId="3171089221" sldId="309"/>
            <ac:spMk id="19" creationId="{C5064121-BCD2-A6E6-9D23-7B43467BBABA}"/>
          </ac:spMkLst>
        </pc:spChg>
        <pc:spChg chg="add mod">
          <ac:chgData name="Ioannis Myrsinias" userId="53d0c16f-3213-4dc2-9b40-0e9b6b1bf571" providerId="ADAL" clId="{97B1D831-1F00-4689-AAE9-A99D67879A71}" dt="2023-11-07T11:16:50.860" v="1597"/>
          <ac:spMkLst>
            <pc:docMk/>
            <pc:sldMk cId="3171089221" sldId="309"/>
            <ac:spMk id="20" creationId="{AB304FE9-2EE1-550C-640B-3B2653686C6F}"/>
          </ac:spMkLst>
        </pc:spChg>
        <pc:spChg chg="add mod">
          <ac:chgData name="Ioannis Myrsinias" userId="53d0c16f-3213-4dc2-9b40-0e9b6b1bf571" providerId="ADAL" clId="{97B1D831-1F00-4689-AAE9-A99D67879A71}" dt="2023-11-07T11:16:50.860" v="1597"/>
          <ac:spMkLst>
            <pc:docMk/>
            <pc:sldMk cId="3171089221" sldId="309"/>
            <ac:spMk id="21" creationId="{5EB00659-7AC9-BE82-46C6-82469E104EDF}"/>
          </ac:spMkLst>
        </pc:spChg>
        <pc:spChg chg="add mod">
          <ac:chgData name="Ioannis Myrsinias" userId="53d0c16f-3213-4dc2-9b40-0e9b6b1bf571" providerId="ADAL" clId="{97B1D831-1F00-4689-AAE9-A99D67879A71}" dt="2023-11-07T11:17:08.785" v="1600" actId="164"/>
          <ac:spMkLst>
            <pc:docMk/>
            <pc:sldMk cId="3171089221" sldId="309"/>
            <ac:spMk id="22" creationId="{F5106030-DE05-A226-6C07-B26EBA1F87FD}"/>
          </ac:spMkLst>
        </pc:spChg>
        <pc:spChg chg="add mod">
          <ac:chgData name="Ioannis Myrsinias" userId="53d0c16f-3213-4dc2-9b40-0e9b6b1bf571" providerId="ADAL" clId="{97B1D831-1F00-4689-AAE9-A99D67879A71}" dt="2023-11-07T11:17:08.785" v="1600" actId="164"/>
          <ac:spMkLst>
            <pc:docMk/>
            <pc:sldMk cId="3171089221" sldId="309"/>
            <ac:spMk id="23" creationId="{2AD9A549-312B-913C-6272-90A02A20EFB7}"/>
          </ac:spMkLst>
        </pc:spChg>
        <pc:spChg chg="add mod">
          <ac:chgData name="Ioannis Myrsinias" userId="53d0c16f-3213-4dc2-9b40-0e9b6b1bf571" providerId="ADAL" clId="{97B1D831-1F00-4689-AAE9-A99D67879A71}" dt="2023-11-07T11:17:05.659" v="1599"/>
          <ac:spMkLst>
            <pc:docMk/>
            <pc:sldMk cId="3171089221" sldId="309"/>
            <ac:spMk id="26" creationId="{2D25AC92-168D-44FD-B01C-058FD28B5A5F}"/>
          </ac:spMkLst>
        </pc:spChg>
        <pc:spChg chg="add mod">
          <ac:chgData name="Ioannis Myrsinias" userId="53d0c16f-3213-4dc2-9b40-0e9b6b1bf571" providerId="ADAL" clId="{97B1D831-1F00-4689-AAE9-A99D67879A71}" dt="2023-11-07T11:17:05.659" v="1599"/>
          <ac:spMkLst>
            <pc:docMk/>
            <pc:sldMk cId="3171089221" sldId="309"/>
            <ac:spMk id="27" creationId="{9CC18945-8608-AB7F-0F79-64380FE6878E}"/>
          </ac:spMkLst>
        </pc:spChg>
        <pc:spChg chg="add mod">
          <ac:chgData name="Ioannis Myrsinias" userId="53d0c16f-3213-4dc2-9b40-0e9b6b1bf571" providerId="ADAL" clId="{97B1D831-1F00-4689-AAE9-A99D67879A71}" dt="2023-11-07T11:17:05.659" v="1599"/>
          <ac:spMkLst>
            <pc:docMk/>
            <pc:sldMk cId="3171089221" sldId="309"/>
            <ac:spMk id="28" creationId="{A73CE039-7272-7CDA-E25E-85DA676D92FC}"/>
          </ac:spMkLst>
        </pc:spChg>
        <pc:spChg chg="add mod">
          <ac:chgData name="Ioannis Myrsinias" userId="53d0c16f-3213-4dc2-9b40-0e9b6b1bf571" providerId="ADAL" clId="{97B1D831-1F00-4689-AAE9-A99D67879A71}" dt="2023-11-07T11:17:05.659" v="1599"/>
          <ac:spMkLst>
            <pc:docMk/>
            <pc:sldMk cId="3171089221" sldId="309"/>
            <ac:spMk id="29" creationId="{FB74D90C-9865-C654-8282-BCFFBF4C74B5}"/>
          </ac:spMkLst>
        </pc:spChg>
        <pc:spChg chg="add mod">
          <ac:chgData name="Ioannis Myrsinias" userId="53d0c16f-3213-4dc2-9b40-0e9b6b1bf571" providerId="ADAL" clId="{97B1D831-1F00-4689-AAE9-A99D67879A71}" dt="2023-11-07T11:19:44.843" v="1614"/>
          <ac:spMkLst>
            <pc:docMk/>
            <pc:sldMk cId="3171089221" sldId="309"/>
            <ac:spMk id="31" creationId="{DE0DB169-92E9-034B-577F-E95C2AF197BF}"/>
          </ac:spMkLst>
        </pc:spChg>
        <pc:spChg chg="add mod">
          <ac:chgData name="Ioannis Myrsinias" userId="53d0c16f-3213-4dc2-9b40-0e9b6b1bf571" providerId="ADAL" clId="{97B1D831-1F00-4689-AAE9-A99D67879A71}" dt="2023-11-07T11:19:44.843" v="1614"/>
          <ac:spMkLst>
            <pc:docMk/>
            <pc:sldMk cId="3171089221" sldId="309"/>
            <ac:spMk id="32" creationId="{C628074D-D64B-CCF9-3D74-90BFDF7F44AC}"/>
          </ac:spMkLst>
        </pc:spChg>
        <pc:spChg chg="add mod">
          <ac:chgData name="Ioannis Myrsinias" userId="53d0c16f-3213-4dc2-9b40-0e9b6b1bf571" providerId="ADAL" clId="{97B1D831-1F00-4689-AAE9-A99D67879A71}" dt="2023-11-07T11:19:44.843" v="1614"/>
          <ac:spMkLst>
            <pc:docMk/>
            <pc:sldMk cId="3171089221" sldId="309"/>
            <ac:spMk id="35" creationId="{1DC564A9-8D44-919A-F48B-44C051DBCE53}"/>
          </ac:spMkLst>
        </pc:spChg>
        <pc:spChg chg="add mod">
          <ac:chgData name="Ioannis Myrsinias" userId="53d0c16f-3213-4dc2-9b40-0e9b6b1bf571" providerId="ADAL" clId="{97B1D831-1F00-4689-AAE9-A99D67879A71}" dt="2023-11-07T11:19:44.843" v="1614"/>
          <ac:spMkLst>
            <pc:docMk/>
            <pc:sldMk cId="3171089221" sldId="309"/>
            <ac:spMk id="36" creationId="{EC297B2C-379A-61B3-74B2-E26374D7C635}"/>
          </ac:spMkLst>
        </pc:spChg>
        <pc:spChg chg="add mod">
          <ac:chgData name="Ioannis Myrsinias" userId="53d0c16f-3213-4dc2-9b40-0e9b6b1bf571" providerId="ADAL" clId="{97B1D831-1F00-4689-AAE9-A99D67879A71}" dt="2023-11-07T11:19:44.843" v="1614"/>
          <ac:spMkLst>
            <pc:docMk/>
            <pc:sldMk cId="3171089221" sldId="309"/>
            <ac:spMk id="37" creationId="{AB7B06FF-857F-6DA7-7623-6E8329AF2AED}"/>
          </ac:spMkLst>
        </pc:spChg>
        <pc:spChg chg="add mod">
          <ac:chgData name="Ioannis Myrsinias" userId="53d0c16f-3213-4dc2-9b40-0e9b6b1bf571" providerId="ADAL" clId="{97B1D831-1F00-4689-AAE9-A99D67879A71}" dt="2023-11-07T11:19:44.843" v="1614"/>
          <ac:spMkLst>
            <pc:docMk/>
            <pc:sldMk cId="3171089221" sldId="309"/>
            <ac:spMk id="38" creationId="{FC3F4BAC-91D6-926D-8340-B627ADDC42DB}"/>
          </ac:spMkLst>
        </pc:spChg>
        <pc:spChg chg="add mod">
          <ac:chgData name="Ioannis Myrsinias" userId="53d0c16f-3213-4dc2-9b40-0e9b6b1bf571" providerId="ADAL" clId="{97B1D831-1F00-4689-AAE9-A99D67879A71}" dt="2023-11-07T11:19:51.178" v="1616" actId="164"/>
          <ac:spMkLst>
            <pc:docMk/>
            <pc:sldMk cId="3171089221" sldId="309"/>
            <ac:spMk id="39" creationId="{B70E8652-C752-C9AD-CE34-CB4FAFAEBE7D}"/>
          </ac:spMkLst>
        </pc:spChg>
        <pc:spChg chg="add mod">
          <ac:chgData name="Ioannis Myrsinias" userId="53d0c16f-3213-4dc2-9b40-0e9b6b1bf571" providerId="ADAL" clId="{97B1D831-1F00-4689-AAE9-A99D67879A71}" dt="2023-11-07T11:19:51.178" v="1616" actId="164"/>
          <ac:spMkLst>
            <pc:docMk/>
            <pc:sldMk cId="3171089221" sldId="309"/>
            <ac:spMk id="40" creationId="{C7EEE8FC-0A20-27A1-229A-8F4090CF2A96}"/>
          </ac:spMkLst>
        </pc:spChg>
        <pc:spChg chg="add mod">
          <ac:chgData name="Ioannis Myrsinias" userId="53d0c16f-3213-4dc2-9b40-0e9b6b1bf571" providerId="ADAL" clId="{97B1D831-1F00-4689-AAE9-A99D67879A71}" dt="2023-11-07T11:19:47.818" v="1615"/>
          <ac:spMkLst>
            <pc:docMk/>
            <pc:sldMk cId="3171089221" sldId="309"/>
            <ac:spMk id="43" creationId="{EC3F7CF1-69AE-F8FE-0D98-087DA8EA7063}"/>
          </ac:spMkLst>
        </pc:spChg>
        <pc:spChg chg="add mod">
          <ac:chgData name="Ioannis Myrsinias" userId="53d0c16f-3213-4dc2-9b40-0e9b6b1bf571" providerId="ADAL" clId="{97B1D831-1F00-4689-AAE9-A99D67879A71}" dt="2023-11-07T11:19:47.818" v="1615"/>
          <ac:spMkLst>
            <pc:docMk/>
            <pc:sldMk cId="3171089221" sldId="309"/>
            <ac:spMk id="44" creationId="{7960A72A-0583-2D15-7438-084205C3D71F}"/>
          </ac:spMkLst>
        </pc:spChg>
        <pc:spChg chg="add mod">
          <ac:chgData name="Ioannis Myrsinias" userId="53d0c16f-3213-4dc2-9b40-0e9b6b1bf571" providerId="ADAL" clId="{97B1D831-1F00-4689-AAE9-A99D67879A71}" dt="2023-11-07T11:19:47.818" v="1615"/>
          <ac:spMkLst>
            <pc:docMk/>
            <pc:sldMk cId="3171089221" sldId="309"/>
            <ac:spMk id="45" creationId="{C55B7F79-7EEA-3856-2E7D-0F33CEFF2C8A}"/>
          </ac:spMkLst>
        </pc:spChg>
        <pc:spChg chg="add mod">
          <ac:chgData name="Ioannis Myrsinias" userId="53d0c16f-3213-4dc2-9b40-0e9b6b1bf571" providerId="ADAL" clId="{97B1D831-1F00-4689-AAE9-A99D67879A71}" dt="2023-11-07T11:19:47.818" v="1615"/>
          <ac:spMkLst>
            <pc:docMk/>
            <pc:sldMk cId="3171089221" sldId="309"/>
            <ac:spMk id="46" creationId="{9054F9BA-5BB0-6FC5-10E7-016DB2EC3B50}"/>
          </ac:spMkLst>
        </pc:spChg>
        <pc:spChg chg="add mod">
          <ac:chgData name="Ioannis Myrsinias" userId="53d0c16f-3213-4dc2-9b40-0e9b6b1bf571" providerId="ADAL" clId="{97B1D831-1F00-4689-AAE9-A99D67879A71}" dt="2023-11-07T11:20:09.660" v="1641" actId="164"/>
          <ac:spMkLst>
            <pc:docMk/>
            <pc:sldMk cId="3171089221" sldId="309"/>
            <ac:spMk id="48" creationId="{963240EB-C0DF-2826-3071-06941D7A3E6E}"/>
          </ac:spMkLst>
        </pc:spChg>
        <pc:spChg chg="add mod">
          <ac:chgData name="Ioannis Myrsinias" userId="53d0c16f-3213-4dc2-9b40-0e9b6b1bf571" providerId="ADAL" clId="{97B1D831-1F00-4689-AAE9-A99D67879A71}" dt="2023-11-07T11:20:09.660" v="1641" actId="164"/>
          <ac:spMkLst>
            <pc:docMk/>
            <pc:sldMk cId="3171089221" sldId="309"/>
            <ac:spMk id="49" creationId="{9593F617-E8CA-581B-1653-9C881744C94D}"/>
          </ac:spMkLst>
        </pc:spChg>
        <pc:spChg chg="add mod">
          <ac:chgData name="Ioannis Myrsinias" userId="53d0c16f-3213-4dc2-9b40-0e9b6b1bf571" providerId="ADAL" clId="{97B1D831-1F00-4689-AAE9-A99D67879A71}" dt="2023-11-07T11:20:06.105" v="1640"/>
          <ac:spMkLst>
            <pc:docMk/>
            <pc:sldMk cId="3171089221" sldId="309"/>
            <ac:spMk id="52" creationId="{472DD895-AA43-D15A-C5AA-63F17700528C}"/>
          </ac:spMkLst>
        </pc:spChg>
        <pc:spChg chg="add mod">
          <ac:chgData name="Ioannis Myrsinias" userId="53d0c16f-3213-4dc2-9b40-0e9b6b1bf571" providerId="ADAL" clId="{97B1D831-1F00-4689-AAE9-A99D67879A71}" dt="2023-11-07T16:02:16.617" v="1670" actId="20577"/>
          <ac:spMkLst>
            <pc:docMk/>
            <pc:sldMk cId="3171089221" sldId="309"/>
            <ac:spMk id="53" creationId="{527D3E43-6128-BEEA-E6A8-6DF1145300ED}"/>
          </ac:spMkLst>
        </pc:spChg>
        <pc:spChg chg="add mod">
          <ac:chgData name="Ioannis Myrsinias" userId="53d0c16f-3213-4dc2-9b40-0e9b6b1bf571" providerId="ADAL" clId="{97B1D831-1F00-4689-AAE9-A99D67879A71}" dt="2023-11-07T11:20:06.105" v="1640"/>
          <ac:spMkLst>
            <pc:docMk/>
            <pc:sldMk cId="3171089221" sldId="309"/>
            <ac:spMk id="54" creationId="{F829D7B2-B16F-D956-0A4A-86DC2A854C6B}"/>
          </ac:spMkLst>
        </pc:spChg>
        <pc:spChg chg="add mod">
          <ac:chgData name="Ioannis Myrsinias" userId="53d0c16f-3213-4dc2-9b40-0e9b6b1bf571" providerId="ADAL" clId="{97B1D831-1F00-4689-AAE9-A99D67879A71}" dt="2023-11-07T11:20:06.105" v="1640"/>
          <ac:spMkLst>
            <pc:docMk/>
            <pc:sldMk cId="3171089221" sldId="309"/>
            <ac:spMk id="55" creationId="{6ABA192B-A6EC-8954-DD38-D238A87A0835}"/>
          </ac:spMkLst>
        </pc:spChg>
        <pc:spChg chg="add mod">
          <ac:chgData name="Ioannis Myrsinias" userId="53d0c16f-3213-4dc2-9b40-0e9b6b1bf571" providerId="ADAL" clId="{97B1D831-1F00-4689-AAE9-A99D67879A71}" dt="2023-11-07T11:20:23.562" v="1644" actId="164"/>
          <ac:spMkLst>
            <pc:docMk/>
            <pc:sldMk cId="3171089221" sldId="309"/>
            <ac:spMk id="57" creationId="{A05E4E0D-9807-A537-2D9F-63988F9FCAEB}"/>
          </ac:spMkLst>
        </pc:spChg>
        <pc:spChg chg="add mod">
          <ac:chgData name="Ioannis Myrsinias" userId="53d0c16f-3213-4dc2-9b40-0e9b6b1bf571" providerId="ADAL" clId="{97B1D831-1F00-4689-AAE9-A99D67879A71}" dt="2023-11-07T11:20:23.562" v="1644" actId="164"/>
          <ac:spMkLst>
            <pc:docMk/>
            <pc:sldMk cId="3171089221" sldId="309"/>
            <ac:spMk id="58" creationId="{AAE89D62-2B7B-E6C6-73B9-499DCE8052D9}"/>
          </ac:spMkLst>
        </pc:spChg>
        <pc:spChg chg="add mod">
          <ac:chgData name="Ioannis Myrsinias" userId="53d0c16f-3213-4dc2-9b40-0e9b6b1bf571" providerId="ADAL" clId="{97B1D831-1F00-4689-AAE9-A99D67879A71}" dt="2023-11-07T11:20:20.464" v="1643"/>
          <ac:spMkLst>
            <pc:docMk/>
            <pc:sldMk cId="3171089221" sldId="309"/>
            <ac:spMk id="61" creationId="{69346959-1DDD-1DA4-E25B-528BC6E07CEF}"/>
          </ac:spMkLst>
        </pc:spChg>
        <pc:spChg chg="add mod">
          <ac:chgData name="Ioannis Myrsinias" userId="53d0c16f-3213-4dc2-9b40-0e9b6b1bf571" providerId="ADAL" clId="{97B1D831-1F00-4689-AAE9-A99D67879A71}" dt="2023-11-07T11:20:20.464" v="1643"/>
          <ac:spMkLst>
            <pc:docMk/>
            <pc:sldMk cId="3171089221" sldId="309"/>
            <ac:spMk id="62" creationId="{A3C8DBE8-B608-91D5-08DF-B6B3829A224A}"/>
          </ac:spMkLst>
        </pc:spChg>
        <pc:spChg chg="add mod">
          <ac:chgData name="Ioannis Myrsinias" userId="53d0c16f-3213-4dc2-9b40-0e9b6b1bf571" providerId="ADAL" clId="{97B1D831-1F00-4689-AAE9-A99D67879A71}" dt="2023-11-07T11:20:20.464" v="1643"/>
          <ac:spMkLst>
            <pc:docMk/>
            <pc:sldMk cId="3171089221" sldId="309"/>
            <ac:spMk id="63" creationId="{8951C06E-B150-34B5-0BFF-5D9D7D4C959E}"/>
          </ac:spMkLst>
        </pc:spChg>
        <pc:spChg chg="add mod">
          <ac:chgData name="Ioannis Myrsinias" userId="53d0c16f-3213-4dc2-9b40-0e9b6b1bf571" providerId="ADAL" clId="{97B1D831-1F00-4689-AAE9-A99D67879A71}" dt="2023-11-07T11:20:20.464" v="1643"/>
          <ac:spMkLst>
            <pc:docMk/>
            <pc:sldMk cId="3171089221" sldId="309"/>
            <ac:spMk id="64" creationId="{D27A7ADD-BF49-0E6C-907B-2B91E948D513}"/>
          </ac:spMkLst>
        </pc:spChg>
        <pc:spChg chg="add mod">
          <ac:chgData name="Ioannis Myrsinias" userId="53d0c16f-3213-4dc2-9b40-0e9b6b1bf571" providerId="ADAL" clId="{97B1D831-1F00-4689-AAE9-A99D67879A71}" dt="2023-11-07T11:20:40.753" v="1649"/>
          <ac:spMkLst>
            <pc:docMk/>
            <pc:sldMk cId="3171089221" sldId="309"/>
            <ac:spMk id="66" creationId="{80ACE17C-1116-E2F2-85CE-4B9EF222FA3B}"/>
          </ac:spMkLst>
        </pc:spChg>
        <pc:spChg chg="add mod">
          <ac:chgData name="Ioannis Myrsinias" userId="53d0c16f-3213-4dc2-9b40-0e9b6b1bf571" providerId="ADAL" clId="{97B1D831-1F00-4689-AAE9-A99D67879A71}" dt="2023-11-07T11:20:40.753" v="1649"/>
          <ac:spMkLst>
            <pc:docMk/>
            <pc:sldMk cId="3171089221" sldId="309"/>
            <ac:spMk id="69" creationId="{5F47822C-B799-C9D4-20EF-ECA00E76D27E}"/>
          </ac:spMkLst>
        </pc:spChg>
        <pc:spChg chg="add mod">
          <ac:chgData name="Ioannis Myrsinias" userId="53d0c16f-3213-4dc2-9b40-0e9b6b1bf571" providerId="ADAL" clId="{97B1D831-1F00-4689-AAE9-A99D67879A71}" dt="2023-11-07T11:20:40.753" v="1649"/>
          <ac:spMkLst>
            <pc:docMk/>
            <pc:sldMk cId="3171089221" sldId="309"/>
            <ac:spMk id="70" creationId="{41244CC7-D17B-12AA-097C-45AAE0D25FDD}"/>
          </ac:spMkLst>
        </pc:spChg>
        <pc:spChg chg="add mod">
          <ac:chgData name="Ioannis Myrsinias" userId="53d0c16f-3213-4dc2-9b40-0e9b6b1bf571" providerId="ADAL" clId="{97B1D831-1F00-4689-AAE9-A99D67879A71}" dt="2023-11-07T11:20:40.753" v="1649"/>
          <ac:spMkLst>
            <pc:docMk/>
            <pc:sldMk cId="3171089221" sldId="309"/>
            <ac:spMk id="71" creationId="{F75857D5-802A-CA71-8B77-D45DE6A3A790}"/>
          </ac:spMkLst>
        </pc:spChg>
        <pc:spChg chg="add mod">
          <ac:chgData name="Ioannis Myrsinias" userId="53d0c16f-3213-4dc2-9b40-0e9b6b1bf571" providerId="ADAL" clId="{97B1D831-1F00-4689-AAE9-A99D67879A71}" dt="2023-11-07T11:20:40.753" v="1649"/>
          <ac:spMkLst>
            <pc:docMk/>
            <pc:sldMk cId="3171089221" sldId="309"/>
            <ac:spMk id="72" creationId="{C202C57E-671E-5366-9B52-C454B42FEEE9}"/>
          </ac:spMkLst>
        </pc:spChg>
        <pc:spChg chg="add mod">
          <ac:chgData name="Ioannis Myrsinias" userId="53d0c16f-3213-4dc2-9b40-0e9b6b1bf571" providerId="ADAL" clId="{97B1D831-1F00-4689-AAE9-A99D67879A71}" dt="2023-11-07T11:20:53.236" v="1651" actId="164"/>
          <ac:spMkLst>
            <pc:docMk/>
            <pc:sldMk cId="3171089221" sldId="309"/>
            <ac:spMk id="73" creationId="{E0246969-4D71-68C1-666F-3B9503413D14}"/>
          </ac:spMkLst>
        </pc:spChg>
        <pc:spChg chg="add mod">
          <ac:chgData name="Ioannis Myrsinias" userId="53d0c16f-3213-4dc2-9b40-0e9b6b1bf571" providerId="ADAL" clId="{97B1D831-1F00-4689-AAE9-A99D67879A71}" dt="2023-11-07T11:20:53.236" v="1651" actId="164"/>
          <ac:spMkLst>
            <pc:docMk/>
            <pc:sldMk cId="3171089221" sldId="309"/>
            <ac:spMk id="74" creationId="{597D231B-D9CE-5682-2DD3-6211DA87780B}"/>
          </ac:spMkLst>
        </pc:spChg>
        <pc:spChg chg="add mod">
          <ac:chgData name="Ioannis Myrsinias" userId="53d0c16f-3213-4dc2-9b40-0e9b6b1bf571" providerId="ADAL" clId="{97B1D831-1F00-4689-AAE9-A99D67879A71}" dt="2023-11-07T11:20:49.647" v="1650"/>
          <ac:spMkLst>
            <pc:docMk/>
            <pc:sldMk cId="3171089221" sldId="309"/>
            <ac:spMk id="77" creationId="{E8C8007B-020A-B025-3D5C-D23B409E86D3}"/>
          </ac:spMkLst>
        </pc:spChg>
        <pc:spChg chg="add mod">
          <ac:chgData name="Ioannis Myrsinias" userId="53d0c16f-3213-4dc2-9b40-0e9b6b1bf571" providerId="ADAL" clId="{97B1D831-1F00-4689-AAE9-A99D67879A71}" dt="2023-11-07T11:20:49.647" v="1650"/>
          <ac:spMkLst>
            <pc:docMk/>
            <pc:sldMk cId="3171089221" sldId="309"/>
            <ac:spMk id="78" creationId="{1280D897-B9F3-B6C1-17C8-FF6027DF18B5}"/>
          </ac:spMkLst>
        </pc:spChg>
        <pc:spChg chg="add mod">
          <ac:chgData name="Ioannis Myrsinias" userId="53d0c16f-3213-4dc2-9b40-0e9b6b1bf571" providerId="ADAL" clId="{97B1D831-1F00-4689-AAE9-A99D67879A71}" dt="2023-11-07T11:20:49.647" v="1650"/>
          <ac:spMkLst>
            <pc:docMk/>
            <pc:sldMk cId="3171089221" sldId="309"/>
            <ac:spMk id="79" creationId="{CBC62916-F0B5-730A-05EC-6200D33F63EE}"/>
          </ac:spMkLst>
        </pc:spChg>
        <pc:spChg chg="add mod">
          <ac:chgData name="Ioannis Myrsinias" userId="53d0c16f-3213-4dc2-9b40-0e9b6b1bf571" providerId="ADAL" clId="{97B1D831-1F00-4689-AAE9-A99D67879A71}" dt="2023-11-07T11:20:49.647" v="1650"/>
          <ac:spMkLst>
            <pc:docMk/>
            <pc:sldMk cId="3171089221" sldId="309"/>
            <ac:spMk id="80" creationId="{A4B5730B-BD29-73F6-BD5A-5B3A21BB6379}"/>
          </ac:spMkLst>
        </pc:spChg>
        <pc:grpChg chg="add mod">
          <ac:chgData name="Ioannis Myrsinias" userId="53d0c16f-3213-4dc2-9b40-0e9b6b1bf571" providerId="ADAL" clId="{97B1D831-1F00-4689-AAE9-A99D67879A71}" dt="2023-11-07T11:16:37.798" v="1595" actId="164"/>
          <ac:grpSpMkLst>
            <pc:docMk/>
            <pc:sldMk cId="3171089221" sldId="309"/>
            <ac:grpSpMk id="7" creationId="{C8A616C5-8C7C-9649-9477-3AAAE985DF5C}"/>
          </ac:grpSpMkLst>
        </pc:grpChg>
        <pc:grpChg chg="add mod">
          <ac:chgData name="Ioannis Myrsinias" userId="53d0c16f-3213-4dc2-9b40-0e9b6b1bf571" providerId="ADAL" clId="{97B1D831-1F00-4689-AAE9-A99D67879A71}" dt="2023-11-07T11:16:37.798" v="1595" actId="164"/>
          <ac:grpSpMkLst>
            <pc:docMk/>
            <pc:sldMk cId="3171089221" sldId="309"/>
            <ac:grpSpMk id="8" creationId="{BCBB8479-07AF-41A7-4B2C-9F72E919C5CA}"/>
          </ac:grpSpMkLst>
        </pc:grpChg>
        <pc:grpChg chg="add del mod">
          <ac:chgData name="Ioannis Myrsinias" userId="53d0c16f-3213-4dc2-9b40-0e9b6b1bf571" providerId="ADAL" clId="{97B1D831-1F00-4689-AAE9-A99D67879A71}" dt="2023-11-07T11:17:25.399" v="1602" actId="478"/>
          <ac:grpSpMkLst>
            <pc:docMk/>
            <pc:sldMk cId="3171089221" sldId="309"/>
            <ac:grpSpMk id="13" creationId="{69821707-7C3B-6B76-54EE-9761941FD1E0}"/>
          </ac:grpSpMkLst>
        </pc:grpChg>
        <pc:grpChg chg="add del mod">
          <ac:chgData name="Ioannis Myrsinias" userId="53d0c16f-3213-4dc2-9b40-0e9b6b1bf571" providerId="ADAL" clId="{97B1D831-1F00-4689-AAE9-A99D67879A71}" dt="2023-11-07T11:17:25.399" v="1602" actId="478"/>
          <ac:grpSpMkLst>
            <pc:docMk/>
            <pc:sldMk cId="3171089221" sldId="309"/>
            <ac:grpSpMk id="16" creationId="{DA6B77D4-21F0-939D-998C-0AB8B4CEE47C}"/>
          </ac:grpSpMkLst>
        </pc:grpChg>
        <pc:grpChg chg="add del mod">
          <ac:chgData name="Ioannis Myrsinias" userId="53d0c16f-3213-4dc2-9b40-0e9b6b1bf571" providerId="ADAL" clId="{97B1D831-1F00-4689-AAE9-A99D67879A71}" dt="2023-11-07T11:17:25.399" v="1602" actId="478"/>
          <ac:grpSpMkLst>
            <pc:docMk/>
            <pc:sldMk cId="3171089221" sldId="309"/>
            <ac:grpSpMk id="17" creationId="{4F81C202-6C51-72BC-2CB8-095199824BCC}"/>
          </ac:grpSpMkLst>
        </pc:grpChg>
        <pc:grpChg chg="add mod">
          <ac:chgData name="Ioannis Myrsinias" userId="53d0c16f-3213-4dc2-9b40-0e9b6b1bf571" providerId="ADAL" clId="{97B1D831-1F00-4689-AAE9-A99D67879A71}" dt="2023-11-07T11:17:08.785" v="1600" actId="164"/>
          <ac:grpSpMkLst>
            <pc:docMk/>
            <pc:sldMk cId="3171089221" sldId="309"/>
            <ac:grpSpMk id="24" creationId="{062A0E10-B7D9-4F30-1A26-F492A3D15779}"/>
          </ac:grpSpMkLst>
        </pc:grpChg>
        <pc:grpChg chg="add mod">
          <ac:chgData name="Ioannis Myrsinias" userId="53d0c16f-3213-4dc2-9b40-0e9b6b1bf571" providerId="ADAL" clId="{97B1D831-1F00-4689-AAE9-A99D67879A71}" dt="2023-11-07T11:17:08.785" v="1600" actId="164"/>
          <ac:grpSpMkLst>
            <pc:docMk/>
            <pc:sldMk cId="3171089221" sldId="309"/>
            <ac:grpSpMk id="25" creationId="{EBA4B715-9FC3-90F8-C025-9E8AD2EACFDD}"/>
          </ac:grpSpMkLst>
        </pc:grpChg>
        <pc:grpChg chg="add del mod">
          <ac:chgData name="Ioannis Myrsinias" userId="53d0c16f-3213-4dc2-9b40-0e9b6b1bf571" providerId="ADAL" clId="{97B1D831-1F00-4689-AAE9-A99D67879A71}" dt="2023-11-07T11:17:25.399" v="1602" actId="478"/>
          <ac:grpSpMkLst>
            <pc:docMk/>
            <pc:sldMk cId="3171089221" sldId="309"/>
            <ac:grpSpMk id="30" creationId="{E805F0CE-7C1B-BBFF-6DAE-123C1C569508}"/>
          </ac:grpSpMkLst>
        </pc:grpChg>
        <pc:grpChg chg="add mod">
          <ac:chgData name="Ioannis Myrsinias" userId="53d0c16f-3213-4dc2-9b40-0e9b6b1bf571" providerId="ADAL" clId="{97B1D831-1F00-4689-AAE9-A99D67879A71}" dt="2023-11-07T11:19:44.843" v="1614"/>
          <ac:grpSpMkLst>
            <pc:docMk/>
            <pc:sldMk cId="3171089221" sldId="309"/>
            <ac:grpSpMk id="33" creationId="{ECA6EEDF-4EBD-C137-E315-7655D109F4C9}"/>
          </ac:grpSpMkLst>
        </pc:grpChg>
        <pc:grpChg chg="add mod">
          <ac:chgData name="Ioannis Myrsinias" userId="53d0c16f-3213-4dc2-9b40-0e9b6b1bf571" providerId="ADAL" clId="{97B1D831-1F00-4689-AAE9-A99D67879A71}" dt="2023-11-07T11:19:44.843" v="1614"/>
          <ac:grpSpMkLst>
            <pc:docMk/>
            <pc:sldMk cId="3171089221" sldId="309"/>
            <ac:grpSpMk id="34" creationId="{CB879E3D-3880-46CD-88CA-F3EAF8A8B771}"/>
          </ac:grpSpMkLst>
        </pc:grpChg>
        <pc:grpChg chg="add mod">
          <ac:chgData name="Ioannis Myrsinias" userId="53d0c16f-3213-4dc2-9b40-0e9b6b1bf571" providerId="ADAL" clId="{97B1D831-1F00-4689-AAE9-A99D67879A71}" dt="2023-11-07T11:19:51.178" v="1616" actId="164"/>
          <ac:grpSpMkLst>
            <pc:docMk/>
            <pc:sldMk cId="3171089221" sldId="309"/>
            <ac:grpSpMk id="41" creationId="{2301E9A3-D167-328B-6CC4-292645326DC5}"/>
          </ac:grpSpMkLst>
        </pc:grpChg>
        <pc:grpChg chg="add mod">
          <ac:chgData name="Ioannis Myrsinias" userId="53d0c16f-3213-4dc2-9b40-0e9b6b1bf571" providerId="ADAL" clId="{97B1D831-1F00-4689-AAE9-A99D67879A71}" dt="2023-11-07T11:19:51.178" v="1616" actId="164"/>
          <ac:grpSpMkLst>
            <pc:docMk/>
            <pc:sldMk cId="3171089221" sldId="309"/>
            <ac:grpSpMk id="42" creationId="{444ABAA3-3C47-855B-C621-9170E2221F23}"/>
          </ac:grpSpMkLst>
        </pc:grpChg>
        <pc:grpChg chg="add mod">
          <ac:chgData name="Ioannis Myrsinias" userId="53d0c16f-3213-4dc2-9b40-0e9b6b1bf571" providerId="ADAL" clId="{97B1D831-1F00-4689-AAE9-A99D67879A71}" dt="2023-11-07T11:19:56.008" v="1639" actId="1036"/>
          <ac:grpSpMkLst>
            <pc:docMk/>
            <pc:sldMk cId="3171089221" sldId="309"/>
            <ac:grpSpMk id="47" creationId="{FBC4ABF7-35E9-73AE-26E9-04B6255C0A22}"/>
          </ac:grpSpMkLst>
        </pc:grpChg>
        <pc:grpChg chg="add mod">
          <ac:chgData name="Ioannis Myrsinias" userId="53d0c16f-3213-4dc2-9b40-0e9b6b1bf571" providerId="ADAL" clId="{97B1D831-1F00-4689-AAE9-A99D67879A71}" dt="2023-11-07T11:20:09.660" v="1641" actId="164"/>
          <ac:grpSpMkLst>
            <pc:docMk/>
            <pc:sldMk cId="3171089221" sldId="309"/>
            <ac:grpSpMk id="50" creationId="{AE5F13D3-A332-36E0-ED7B-AADC8D586820}"/>
          </ac:grpSpMkLst>
        </pc:grpChg>
        <pc:grpChg chg="add mod">
          <ac:chgData name="Ioannis Myrsinias" userId="53d0c16f-3213-4dc2-9b40-0e9b6b1bf571" providerId="ADAL" clId="{97B1D831-1F00-4689-AAE9-A99D67879A71}" dt="2023-11-07T11:20:09.660" v="1641" actId="164"/>
          <ac:grpSpMkLst>
            <pc:docMk/>
            <pc:sldMk cId="3171089221" sldId="309"/>
            <ac:grpSpMk id="51" creationId="{1E45D574-089C-22E7-7E97-6C0157A8574C}"/>
          </ac:grpSpMkLst>
        </pc:grpChg>
        <pc:grpChg chg="add mod">
          <ac:chgData name="Ioannis Myrsinias" userId="53d0c16f-3213-4dc2-9b40-0e9b6b1bf571" providerId="ADAL" clId="{97B1D831-1F00-4689-AAE9-A99D67879A71}" dt="2023-11-07T11:20:12.656" v="1642" actId="1076"/>
          <ac:grpSpMkLst>
            <pc:docMk/>
            <pc:sldMk cId="3171089221" sldId="309"/>
            <ac:grpSpMk id="56" creationId="{1F738FD5-6B51-F2B6-EBC8-A2FC4E00C552}"/>
          </ac:grpSpMkLst>
        </pc:grpChg>
        <pc:grpChg chg="add mod">
          <ac:chgData name="Ioannis Myrsinias" userId="53d0c16f-3213-4dc2-9b40-0e9b6b1bf571" providerId="ADAL" clId="{97B1D831-1F00-4689-AAE9-A99D67879A71}" dt="2023-11-07T11:20:23.562" v="1644" actId="164"/>
          <ac:grpSpMkLst>
            <pc:docMk/>
            <pc:sldMk cId="3171089221" sldId="309"/>
            <ac:grpSpMk id="59" creationId="{87E99AC8-D8B5-FEC0-2739-4787BF573FBC}"/>
          </ac:grpSpMkLst>
        </pc:grpChg>
        <pc:grpChg chg="add mod">
          <ac:chgData name="Ioannis Myrsinias" userId="53d0c16f-3213-4dc2-9b40-0e9b6b1bf571" providerId="ADAL" clId="{97B1D831-1F00-4689-AAE9-A99D67879A71}" dt="2023-11-07T11:20:23.562" v="1644" actId="164"/>
          <ac:grpSpMkLst>
            <pc:docMk/>
            <pc:sldMk cId="3171089221" sldId="309"/>
            <ac:grpSpMk id="60" creationId="{6C7715D3-2FE5-21ED-E484-1A115936E9DE}"/>
          </ac:grpSpMkLst>
        </pc:grpChg>
        <pc:grpChg chg="add mod">
          <ac:chgData name="Ioannis Myrsinias" userId="53d0c16f-3213-4dc2-9b40-0e9b6b1bf571" providerId="ADAL" clId="{97B1D831-1F00-4689-AAE9-A99D67879A71}" dt="2023-11-07T11:20:25.786" v="1645" actId="1076"/>
          <ac:grpSpMkLst>
            <pc:docMk/>
            <pc:sldMk cId="3171089221" sldId="309"/>
            <ac:grpSpMk id="65" creationId="{5D5CD5DD-2138-0943-5005-170602B599C9}"/>
          </ac:grpSpMkLst>
        </pc:grpChg>
        <pc:grpChg chg="add mod">
          <ac:chgData name="Ioannis Myrsinias" userId="53d0c16f-3213-4dc2-9b40-0e9b6b1bf571" providerId="ADAL" clId="{97B1D831-1F00-4689-AAE9-A99D67879A71}" dt="2023-11-07T11:20:40.753" v="1649"/>
          <ac:grpSpMkLst>
            <pc:docMk/>
            <pc:sldMk cId="3171089221" sldId="309"/>
            <ac:grpSpMk id="67" creationId="{EFF0A520-B94A-4F66-4511-34A6C9E18421}"/>
          </ac:grpSpMkLst>
        </pc:grpChg>
        <pc:grpChg chg="add mod">
          <ac:chgData name="Ioannis Myrsinias" userId="53d0c16f-3213-4dc2-9b40-0e9b6b1bf571" providerId="ADAL" clId="{97B1D831-1F00-4689-AAE9-A99D67879A71}" dt="2023-11-07T11:20:40.753" v="1649"/>
          <ac:grpSpMkLst>
            <pc:docMk/>
            <pc:sldMk cId="3171089221" sldId="309"/>
            <ac:grpSpMk id="68" creationId="{A490B24B-1472-48D3-2370-63A1DF381FB1}"/>
          </ac:grpSpMkLst>
        </pc:grpChg>
        <pc:grpChg chg="add mod">
          <ac:chgData name="Ioannis Myrsinias" userId="53d0c16f-3213-4dc2-9b40-0e9b6b1bf571" providerId="ADAL" clId="{97B1D831-1F00-4689-AAE9-A99D67879A71}" dt="2023-11-07T11:20:53.236" v="1651" actId="164"/>
          <ac:grpSpMkLst>
            <pc:docMk/>
            <pc:sldMk cId="3171089221" sldId="309"/>
            <ac:grpSpMk id="75" creationId="{5D6602AC-537A-F2EB-2D6A-7C7300C725FB}"/>
          </ac:grpSpMkLst>
        </pc:grpChg>
        <pc:grpChg chg="add mod">
          <ac:chgData name="Ioannis Myrsinias" userId="53d0c16f-3213-4dc2-9b40-0e9b6b1bf571" providerId="ADAL" clId="{97B1D831-1F00-4689-AAE9-A99D67879A71}" dt="2023-11-07T11:20:53.236" v="1651" actId="164"/>
          <ac:grpSpMkLst>
            <pc:docMk/>
            <pc:sldMk cId="3171089221" sldId="309"/>
            <ac:grpSpMk id="76" creationId="{70255BA1-9269-8595-0824-2A1924E2E2CD}"/>
          </ac:grpSpMkLst>
        </pc:grpChg>
        <pc:grpChg chg="add mod">
          <ac:chgData name="Ioannis Myrsinias" userId="53d0c16f-3213-4dc2-9b40-0e9b6b1bf571" providerId="ADAL" clId="{97B1D831-1F00-4689-AAE9-A99D67879A71}" dt="2023-11-07T11:20:59.513" v="1652" actId="1076"/>
          <ac:grpSpMkLst>
            <pc:docMk/>
            <pc:sldMk cId="3171089221" sldId="309"/>
            <ac:grpSpMk id="81" creationId="{FF980D63-066B-7AC6-F063-9444EE4F3540}"/>
          </ac:grpSpMkLst>
        </pc:grpChg>
      </pc:sldChg>
      <pc:sldChg chg="add">
        <pc:chgData name="Ioannis Myrsinias" userId="53d0c16f-3213-4dc2-9b40-0e9b6b1bf571" providerId="ADAL" clId="{97B1D831-1F00-4689-AAE9-A99D67879A71}" dt="2023-11-07T11:19:23.874" v="1609"/>
        <pc:sldMkLst>
          <pc:docMk/>
          <pc:sldMk cId="1201695255" sldId="310"/>
        </pc:sldMkLst>
      </pc:sldChg>
    </pc:docChg>
  </pc:docChgLst>
  <pc:docChgLst>
    <pc:chgData name="Ioannis Myrsinias" userId="53d0c16f-3213-4dc2-9b40-0e9b6b1bf571" providerId="ADAL" clId="{AB515C28-8D92-4A03-A1C6-D9601C641407}"/>
    <pc:docChg chg="modSld">
      <pc:chgData name="Ioannis Myrsinias" userId="53d0c16f-3213-4dc2-9b40-0e9b6b1bf571" providerId="ADAL" clId="{AB515C28-8D92-4A03-A1C6-D9601C641407}" dt="2023-11-08T13:34:52.725" v="1" actId="1037"/>
      <pc:docMkLst>
        <pc:docMk/>
      </pc:docMkLst>
      <pc:sldChg chg="modSp mod">
        <pc:chgData name="Ioannis Myrsinias" userId="53d0c16f-3213-4dc2-9b40-0e9b6b1bf571" providerId="ADAL" clId="{AB515C28-8D92-4A03-A1C6-D9601C641407}" dt="2023-11-08T13:34:52.725" v="1" actId="1037"/>
        <pc:sldMkLst>
          <pc:docMk/>
          <pc:sldMk cId="0" sldId="256"/>
        </pc:sldMkLst>
        <pc:spChg chg="mod">
          <ac:chgData name="Ioannis Myrsinias" userId="53d0c16f-3213-4dc2-9b40-0e9b6b1bf571" providerId="ADAL" clId="{AB515C28-8D92-4A03-A1C6-D9601C641407}" dt="2023-11-08T13:34:52.725" v="1" actId="1037"/>
          <ac:spMkLst>
            <pc:docMk/>
            <pc:sldMk cId="0" sldId="256"/>
            <ac:spMk id="3" creationId="{00000000-0000-0000-0000-000000000000}"/>
          </ac:spMkLst>
        </pc:spChg>
      </pc:sldChg>
    </pc:docChg>
  </pc:docChgLst>
  <pc:docChgLst>
    <pc:chgData name="Ioannis Myrsinias" userId="53d0c16f-3213-4dc2-9b40-0e9b6b1bf571" providerId="ADAL" clId="{DFA2AB93-115B-4DE1-8DE1-AB7283BEAE63}"/>
    <pc:docChg chg="undo custSel addSld delSld modSld sldOrd">
      <pc:chgData name="Ioannis Myrsinias" userId="53d0c16f-3213-4dc2-9b40-0e9b6b1bf571" providerId="ADAL" clId="{DFA2AB93-115B-4DE1-8DE1-AB7283BEAE63}" dt="2023-11-13T16:54:36.811" v="2118" actId="20577"/>
      <pc:docMkLst>
        <pc:docMk/>
      </pc:docMkLst>
      <pc:sldChg chg="addSp delSp modSp mod addAnim delAnim modAnim modNotesTx">
        <pc:chgData name="Ioannis Myrsinias" userId="53d0c16f-3213-4dc2-9b40-0e9b6b1bf571" providerId="ADAL" clId="{DFA2AB93-115B-4DE1-8DE1-AB7283BEAE63}" dt="2023-11-13T14:54:54.414" v="2114" actId="20577"/>
        <pc:sldMkLst>
          <pc:docMk/>
          <pc:sldMk cId="0" sldId="256"/>
        </pc:sldMkLst>
        <pc:spChg chg="mod">
          <ac:chgData name="Ioannis Myrsinias" userId="53d0c16f-3213-4dc2-9b40-0e9b6b1bf571" providerId="ADAL" clId="{DFA2AB93-115B-4DE1-8DE1-AB7283BEAE63}" dt="2023-11-10T13:48:39.800" v="303" actId="20577"/>
          <ac:spMkLst>
            <pc:docMk/>
            <pc:sldMk cId="0" sldId="256"/>
            <ac:spMk id="3" creationId="{00000000-0000-0000-0000-000000000000}"/>
          </ac:spMkLst>
        </pc:spChg>
        <pc:picChg chg="add del mod">
          <ac:chgData name="Ioannis Myrsinias" userId="53d0c16f-3213-4dc2-9b40-0e9b6b1bf571" providerId="ADAL" clId="{DFA2AB93-115B-4DE1-8DE1-AB7283BEAE63}" dt="2023-11-08T22:03:29.036" v="243" actId="478"/>
          <ac:picMkLst>
            <pc:docMk/>
            <pc:sldMk cId="0" sldId="256"/>
            <ac:picMk id="4" creationId="{C29D8751-89BD-8FE1-7046-FA29F6BC9A6B}"/>
          </ac:picMkLst>
        </pc:picChg>
        <pc:picChg chg="add del mod ord">
          <ac:chgData name="Ioannis Myrsinias" userId="53d0c16f-3213-4dc2-9b40-0e9b6b1bf571" providerId="ADAL" clId="{DFA2AB93-115B-4DE1-8DE1-AB7283BEAE63}" dt="2023-11-09T10:43:52.805" v="244" actId="478"/>
          <ac:picMkLst>
            <pc:docMk/>
            <pc:sldMk cId="0" sldId="256"/>
            <ac:picMk id="5" creationId="{990E44A1-17CF-A1DA-0AFB-C2F70CC4C873}"/>
          </ac:picMkLst>
        </pc:picChg>
        <pc:picChg chg="add del mod">
          <ac:chgData name="Ioannis Myrsinias" userId="53d0c16f-3213-4dc2-9b40-0e9b6b1bf571" providerId="ADAL" clId="{DFA2AB93-115B-4DE1-8DE1-AB7283BEAE63}" dt="2023-11-08T22:03:29.036" v="243" actId="478"/>
          <ac:picMkLst>
            <pc:docMk/>
            <pc:sldMk cId="0" sldId="256"/>
            <ac:picMk id="6" creationId="{2C965146-04DE-2513-E5BC-9054B06C4E55}"/>
          </ac:picMkLst>
        </pc:picChg>
        <pc:picChg chg="add mod">
          <ac:chgData name="Ioannis Myrsinias" userId="53d0c16f-3213-4dc2-9b40-0e9b6b1bf571" providerId="ADAL" clId="{DFA2AB93-115B-4DE1-8DE1-AB7283BEAE63}" dt="2023-11-09T10:44:07.005" v="248" actId="1076"/>
          <ac:picMkLst>
            <pc:docMk/>
            <pc:sldMk cId="0" sldId="256"/>
            <ac:picMk id="1026" creationId="{C3CB584F-713F-893F-BE91-990D518AF5CD}"/>
          </ac:picMkLst>
        </pc:picChg>
      </pc:sldChg>
      <pc:sldChg chg="addSp modSp mod modAnim modNotes modNotesTx">
        <pc:chgData name="Ioannis Myrsinias" userId="53d0c16f-3213-4dc2-9b40-0e9b6b1bf571" providerId="ADAL" clId="{DFA2AB93-115B-4DE1-8DE1-AB7283BEAE63}" dt="2023-11-13T12:53:02.399" v="1762" actId="27636"/>
        <pc:sldMkLst>
          <pc:docMk/>
          <pc:sldMk cId="0" sldId="261"/>
        </pc:sldMkLst>
        <pc:spChg chg="add mod">
          <ac:chgData name="Ioannis Myrsinias" userId="53d0c16f-3213-4dc2-9b40-0e9b6b1bf571" providerId="ADAL" clId="{DFA2AB93-115B-4DE1-8DE1-AB7283BEAE63}" dt="2023-11-08T20:58:10.773" v="149" actId="164"/>
          <ac:spMkLst>
            <pc:docMk/>
            <pc:sldMk cId="0" sldId="261"/>
            <ac:spMk id="2" creationId="{0FEC4A91-CD47-24B7-648C-BDB6D5E249DE}"/>
          </ac:spMkLst>
        </pc:spChg>
        <pc:spChg chg="add mod">
          <ac:chgData name="Ioannis Myrsinias" userId="53d0c16f-3213-4dc2-9b40-0e9b6b1bf571" providerId="ADAL" clId="{DFA2AB93-115B-4DE1-8DE1-AB7283BEAE63}" dt="2023-11-08T20:59:43.311" v="165" actId="1037"/>
          <ac:spMkLst>
            <pc:docMk/>
            <pc:sldMk cId="0" sldId="261"/>
            <ac:spMk id="4" creationId="{FA1140F7-AF31-5511-E946-B0ECF07B69D9}"/>
          </ac:spMkLst>
        </pc:spChg>
        <pc:spChg chg="add mod">
          <ac:chgData name="Ioannis Myrsinias" userId="53d0c16f-3213-4dc2-9b40-0e9b6b1bf571" providerId="ADAL" clId="{DFA2AB93-115B-4DE1-8DE1-AB7283BEAE63}" dt="2023-11-08T20:58:10.773" v="149" actId="164"/>
          <ac:spMkLst>
            <pc:docMk/>
            <pc:sldMk cId="0" sldId="261"/>
            <ac:spMk id="6" creationId="{78481CB8-5878-8230-8B53-1D346D622F99}"/>
          </ac:spMkLst>
        </pc:spChg>
        <pc:spChg chg="add mod">
          <ac:chgData name="Ioannis Myrsinias" userId="53d0c16f-3213-4dc2-9b40-0e9b6b1bf571" providerId="ADAL" clId="{DFA2AB93-115B-4DE1-8DE1-AB7283BEAE63}" dt="2023-11-08T20:58:10.773" v="149" actId="164"/>
          <ac:spMkLst>
            <pc:docMk/>
            <pc:sldMk cId="0" sldId="261"/>
            <ac:spMk id="7" creationId="{0A10AA1D-80C9-45D4-729A-D0D91A3D41F4}"/>
          </ac:spMkLst>
        </pc:spChg>
        <pc:spChg chg="add mod">
          <ac:chgData name="Ioannis Myrsinias" userId="53d0c16f-3213-4dc2-9b40-0e9b6b1bf571" providerId="ADAL" clId="{DFA2AB93-115B-4DE1-8DE1-AB7283BEAE63}" dt="2023-11-08T20:58:10.773" v="149" actId="164"/>
          <ac:spMkLst>
            <pc:docMk/>
            <pc:sldMk cId="0" sldId="261"/>
            <ac:spMk id="8" creationId="{B5626CCD-C200-758A-56C6-E91458097EF5}"/>
          </ac:spMkLst>
        </pc:spChg>
        <pc:spChg chg="add mod">
          <ac:chgData name="Ioannis Myrsinias" userId="53d0c16f-3213-4dc2-9b40-0e9b6b1bf571" providerId="ADAL" clId="{DFA2AB93-115B-4DE1-8DE1-AB7283BEAE63}" dt="2023-11-08T20:59:31.038" v="164" actId="1037"/>
          <ac:spMkLst>
            <pc:docMk/>
            <pc:sldMk cId="0" sldId="261"/>
            <ac:spMk id="9" creationId="{19C92AFE-76B6-0089-8E6F-3D56628D07F7}"/>
          </ac:spMkLst>
        </pc:spChg>
        <pc:spChg chg="mod">
          <ac:chgData name="Ioannis Myrsinias" userId="53d0c16f-3213-4dc2-9b40-0e9b6b1bf571" providerId="ADAL" clId="{DFA2AB93-115B-4DE1-8DE1-AB7283BEAE63}" dt="2023-11-09T14:04:54.031" v="275" actId="20577"/>
          <ac:spMkLst>
            <pc:docMk/>
            <pc:sldMk cId="0" sldId="261"/>
            <ac:spMk id="39" creationId="{67B5A9BA-CD2A-D985-1794-007A73CFB858}"/>
          </ac:spMkLst>
        </pc:spChg>
        <pc:grpChg chg="add mod">
          <ac:chgData name="Ioannis Myrsinias" userId="53d0c16f-3213-4dc2-9b40-0e9b6b1bf571" providerId="ADAL" clId="{DFA2AB93-115B-4DE1-8DE1-AB7283BEAE63}" dt="2023-11-08T20:58:10.773" v="149" actId="164"/>
          <ac:grpSpMkLst>
            <pc:docMk/>
            <pc:sldMk cId="0" sldId="261"/>
            <ac:grpSpMk id="10" creationId="{6E0B762D-5752-4734-A9A8-909E4EE733E1}"/>
          </ac:grpSpMkLst>
        </pc:grpChg>
        <pc:picChg chg="mod">
          <ac:chgData name="Ioannis Myrsinias" userId="53d0c16f-3213-4dc2-9b40-0e9b6b1bf571" providerId="ADAL" clId="{DFA2AB93-115B-4DE1-8DE1-AB7283BEAE63}" dt="2023-11-08T20:58:10.773" v="149" actId="164"/>
          <ac:picMkLst>
            <pc:docMk/>
            <pc:sldMk cId="0" sldId="261"/>
            <ac:picMk id="33" creationId="{689C8F85-BDDA-90BB-DD22-2F7CF1563870}"/>
          </ac:picMkLst>
        </pc:picChg>
      </pc:sldChg>
      <pc:sldChg chg="modSp mod">
        <pc:chgData name="Ioannis Myrsinias" userId="53d0c16f-3213-4dc2-9b40-0e9b6b1bf571" providerId="ADAL" clId="{DFA2AB93-115B-4DE1-8DE1-AB7283BEAE63}" dt="2023-11-13T16:54:36.811" v="2118" actId="20577"/>
        <pc:sldMkLst>
          <pc:docMk/>
          <pc:sldMk cId="2974469846" sldId="292"/>
        </pc:sldMkLst>
        <pc:spChg chg="mod">
          <ac:chgData name="Ioannis Myrsinias" userId="53d0c16f-3213-4dc2-9b40-0e9b6b1bf571" providerId="ADAL" clId="{DFA2AB93-115B-4DE1-8DE1-AB7283BEAE63}" dt="2023-11-13T16:54:36.811" v="2118" actId="20577"/>
          <ac:spMkLst>
            <pc:docMk/>
            <pc:sldMk cId="2974469846" sldId="292"/>
            <ac:spMk id="2" creationId="{A36E4F16-6101-332B-DFFC-5366EE6DBE62}"/>
          </ac:spMkLst>
        </pc:spChg>
      </pc:sldChg>
      <pc:sldChg chg="addSp delSp modSp mod delAnim modAnim">
        <pc:chgData name="Ioannis Myrsinias" userId="53d0c16f-3213-4dc2-9b40-0e9b6b1bf571" providerId="ADAL" clId="{DFA2AB93-115B-4DE1-8DE1-AB7283BEAE63}" dt="2023-11-13T12:16:49.162" v="1389"/>
        <pc:sldMkLst>
          <pc:docMk/>
          <pc:sldMk cId="3705090300" sldId="304"/>
        </pc:sldMkLst>
        <pc:spChg chg="del">
          <ac:chgData name="Ioannis Myrsinias" userId="53d0c16f-3213-4dc2-9b40-0e9b6b1bf571" providerId="ADAL" clId="{DFA2AB93-115B-4DE1-8DE1-AB7283BEAE63}" dt="2023-11-10T11:52:53.870" v="286" actId="478"/>
          <ac:spMkLst>
            <pc:docMk/>
            <pc:sldMk cId="3705090300" sldId="304"/>
            <ac:spMk id="2" creationId="{B8CD4991-61E1-7A55-4FDC-BB8D04A5CC6C}"/>
          </ac:spMkLst>
        </pc:spChg>
        <pc:spChg chg="add del mod">
          <ac:chgData name="Ioannis Myrsinias" userId="53d0c16f-3213-4dc2-9b40-0e9b6b1bf571" providerId="ADAL" clId="{DFA2AB93-115B-4DE1-8DE1-AB7283BEAE63}" dt="2023-11-09T12:41:41.333" v="256"/>
          <ac:spMkLst>
            <pc:docMk/>
            <pc:sldMk cId="3705090300" sldId="304"/>
            <ac:spMk id="5" creationId="{C54C1F63-F880-F654-3A53-ACFFBF43D5C0}"/>
          </ac:spMkLst>
        </pc:spChg>
        <pc:spChg chg="add del mod">
          <ac:chgData name="Ioannis Myrsinias" userId="53d0c16f-3213-4dc2-9b40-0e9b6b1bf571" providerId="ADAL" clId="{DFA2AB93-115B-4DE1-8DE1-AB7283BEAE63}" dt="2023-11-10T11:52:57.442" v="287" actId="478"/>
          <ac:spMkLst>
            <pc:docMk/>
            <pc:sldMk cId="3705090300" sldId="304"/>
            <ac:spMk id="8" creationId="{DF477836-F0CB-99CD-297C-557B9B4A7C6D}"/>
          </ac:spMkLst>
        </pc:spChg>
        <pc:spChg chg="add del mod">
          <ac:chgData name="Ioannis Myrsinias" userId="53d0c16f-3213-4dc2-9b40-0e9b6b1bf571" providerId="ADAL" clId="{DFA2AB93-115B-4DE1-8DE1-AB7283BEAE63}" dt="2023-11-10T11:52:58.379" v="288" actId="478"/>
          <ac:spMkLst>
            <pc:docMk/>
            <pc:sldMk cId="3705090300" sldId="304"/>
            <ac:spMk id="10" creationId="{8CF92D95-8211-ADEB-EC64-9F5BAA3535B8}"/>
          </ac:spMkLst>
        </pc:spChg>
        <pc:picChg chg="add mod">
          <ac:chgData name="Ioannis Myrsinias" userId="53d0c16f-3213-4dc2-9b40-0e9b6b1bf571" providerId="ADAL" clId="{DFA2AB93-115B-4DE1-8DE1-AB7283BEAE63}" dt="2023-11-13T12:16:34.477" v="1388" actId="26606"/>
          <ac:picMkLst>
            <pc:docMk/>
            <pc:sldMk cId="3705090300" sldId="304"/>
            <ac:picMk id="2" creationId="{A80BD1B3-1F1C-1CF1-C263-BD8A8638E64D}"/>
          </ac:picMkLst>
        </pc:picChg>
        <pc:picChg chg="del">
          <ac:chgData name="Ioannis Myrsinias" userId="53d0c16f-3213-4dc2-9b40-0e9b6b1bf571" providerId="ADAL" clId="{DFA2AB93-115B-4DE1-8DE1-AB7283BEAE63}" dt="2023-11-09T12:41:16.665" v="255" actId="478"/>
          <ac:picMkLst>
            <pc:docMk/>
            <pc:sldMk cId="3705090300" sldId="304"/>
            <ac:picMk id="4" creationId="{1588DAD3-7A04-8399-7562-0B368BC900E0}"/>
          </ac:picMkLst>
        </pc:picChg>
        <pc:picChg chg="add del mod">
          <ac:chgData name="Ioannis Myrsinias" userId="53d0c16f-3213-4dc2-9b40-0e9b6b1bf571" providerId="ADAL" clId="{DFA2AB93-115B-4DE1-8DE1-AB7283BEAE63}" dt="2023-11-10T11:52:50.581" v="285" actId="478"/>
          <ac:picMkLst>
            <pc:docMk/>
            <pc:sldMk cId="3705090300" sldId="304"/>
            <ac:picMk id="6" creationId="{0F498EE9-63F5-3EE6-7F55-5D35DACC7277}"/>
          </ac:picMkLst>
        </pc:picChg>
        <pc:picChg chg="add del mod">
          <ac:chgData name="Ioannis Myrsinias" userId="53d0c16f-3213-4dc2-9b40-0e9b6b1bf571" providerId="ADAL" clId="{DFA2AB93-115B-4DE1-8DE1-AB7283BEAE63}" dt="2023-11-13T12:15:15.681" v="1386" actId="478"/>
          <ac:picMkLst>
            <pc:docMk/>
            <pc:sldMk cId="3705090300" sldId="304"/>
            <ac:picMk id="11" creationId="{E7628086-C581-7D05-6CD3-8CCE099B64D3}"/>
          </ac:picMkLst>
        </pc:picChg>
      </pc:sldChg>
      <pc:sldChg chg="addSp delSp modSp mod modAnim">
        <pc:chgData name="Ioannis Myrsinias" userId="53d0c16f-3213-4dc2-9b40-0e9b6b1bf571" providerId="ADAL" clId="{DFA2AB93-115B-4DE1-8DE1-AB7283BEAE63}" dt="2023-11-10T11:07:41.254" v="284" actId="20577"/>
        <pc:sldMkLst>
          <pc:docMk/>
          <pc:sldMk cId="2888388025" sldId="306"/>
        </pc:sldMkLst>
        <pc:spChg chg="mod">
          <ac:chgData name="Ioannis Myrsinias" userId="53d0c16f-3213-4dc2-9b40-0e9b6b1bf571" providerId="ADAL" clId="{DFA2AB93-115B-4DE1-8DE1-AB7283BEAE63}" dt="2023-11-08T20:58:33.371" v="152"/>
          <ac:spMkLst>
            <pc:docMk/>
            <pc:sldMk cId="2888388025" sldId="306"/>
            <ac:spMk id="8" creationId="{2D96AD3C-630E-C9F3-AF28-51E54A9B97E0}"/>
          </ac:spMkLst>
        </pc:spChg>
        <pc:spChg chg="mod">
          <ac:chgData name="Ioannis Myrsinias" userId="53d0c16f-3213-4dc2-9b40-0e9b6b1bf571" providerId="ADAL" clId="{DFA2AB93-115B-4DE1-8DE1-AB7283BEAE63}" dt="2023-11-08T20:58:33.371" v="152"/>
          <ac:spMkLst>
            <pc:docMk/>
            <pc:sldMk cId="2888388025" sldId="306"/>
            <ac:spMk id="9" creationId="{477953B5-CC0A-C3C1-2D1B-62A23CC8086F}"/>
          </ac:spMkLst>
        </pc:spChg>
        <pc:spChg chg="mod">
          <ac:chgData name="Ioannis Myrsinias" userId="53d0c16f-3213-4dc2-9b40-0e9b6b1bf571" providerId="ADAL" clId="{DFA2AB93-115B-4DE1-8DE1-AB7283BEAE63}" dt="2023-11-08T20:58:33.371" v="152"/>
          <ac:spMkLst>
            <pc:docMk/>
            <pc:sldMk cId="2888388025" sldId="306"/>
            <ac:spMk id="10" creationId="{F1C73C4F-1614-3983-7624-C316BB097274}"/>
          </ac:spMkLst>
        </pc:spChg>
        <pc:spChg chg="mod">
          <ac:chgData name="Ioannis Myrsinias" userId="53d0c16f-3213-4dc2-9b40-0e9b6b1bf571" providerId="ADAL" clId="{DFA2AB93-115B-4DE1-8DE1-AB7283BEAE63}" dt="2023-11-08T20:58:33.371" v="152"/>
          <ac:spMkLst>
            <pc:docMk/>
            <pc:sldMk cId="2888388025" sldId="306"/>
            <ac:spMk id="11" creationId="{82C20F1B-D839-C7CF-7BB3-E2951E635DCA}"/>
          </ac:spMkLst>
        </pc:spChg>
        <pc:spChg chg="mod">
          <ac:chgData name="Ioannis Myrsinias" userId="53d0c16f-3213-4dc2-9b40-0e9b6b1bf571" providerId="ADAL" clId="{DFA2AB93-115B-4DE1-8DE1-AB7283BEAE63}" dt="2023-11-08T20:58:33.371" v="152"/>
          <ac:spMkLst>
            <pc:docMk/>
            <pc:sldMk cId="2888388025" sldId="306"/>
            <ac:spMk id="12" creationId="{CD401B62-8AC3-73B3-35A5-315A3B2EF08E}"/>
          </ac:spMkLst>
        </pc:spChg>
        <pc:spChg chg="mod">
          <ac:chgData name="Ioannis Myrsinias" userId="53d0c16f-3213-4dc2-9b40-0e9b6b1bf571" providerId="ADAL" clId="{DFA2AB93-115B-4DE1-8DE1-AB7283BEAE63}" dt="2023-11-08T20:58:33.371" v="152"/>
          <ac:spMkLst>
            <pc:docMk/>
            <pc:sldMk cId="2888388025" sldId="306"/>
            <ac:spMk id="14" creationId="{D7EB4415-6F83-9D1F-BF1A-930FCF164F61}"/>
          </ac:spMkLst>
        </pc:spChg>
        <pc:spChg chg="mod">
          <ac:chgData name="Ioannis Myrsinias" userId="53d0c16f-3213-4dc2-9b40-0e9b6b1bf571" providerId="ADAL" clId="{DFA2AB93-115B-4DE1-8DE1-AB7283BEAE63}" dt="2023-11-08T20:59:54.838" v="168"/>
          <ac:spMkLst>
            <pc:docMk/>
            <pc:sldMk cId="2888388025" sldId="306"/>
            <ac:spMk id="18" creationId="{379043C0-57C3-1546-68DD-C2B47D9EC815}"/>
          </ac:spMkLst>
        </pc:spChg>
        <pc:spChg chg="mod">
          <ac:chgData name="Ioannis Myrsinias" userId="53d0c16f-3213-4dc2-9b40-0e9b6b1bf571" providerId="ADAL" clId="{DFA2AB93-115B-4DE1-8DE1-AB7283BEAE63}" dt="2023-11-08T20:59:54.838" v="168"/>
          <ac:spMkLst>
            <pc:docMk/>
            <pc:sldMk cId="2888388025" sldId="306"/>
            <ac:spMk id="19" creationId="{1ADE1D80-C86F-83CE-0BFE-17DCA0354EAF}"/>
          </ac:spMkLst>
        </pc:spChg>
        <pc:spChg chg="mod">
          <ac:chgData name="Ioannis Myrsinias" userId="53d0c16f-3213-4dc2-9b40-0e9b6b1bf571" providerId="ADAL" clId="{DFA2AB93-115B-4DE1-8DE1-AB7283BEAE63}" dt="2023-11-08T20:59:54.838" v="168"/>
          <ac:spMkLst>
            <pc:docMk/>
            <pc:sldMk cId="2888388025" sldId="306"/>
            <ac:spMk id="20" creationId="{234769A2-8432-77EB-18A5-DD98023D94AE}"/>
          </ac:spMkLst>
        </pc:spChg>
        <pc:spChg chg="mod">
          <ac:chgData name="Ioannis Myrsinias" userId="53d0c16f-3213-4dc2-9b40-0e9b6b1bf571" providerId="ADAL" clId="{DFA2AB93-115B-4DE1-8DE1-AB7283BEAE63}" dt="2023-11-08T20:59:54.838" v="168"/>
          <ac:spMkLst>
            <pc:docMk/>
            <pc:sldMk cId="2888388025" sldId="306"/>
            <ac:spMk id="21" creationId="{E2730D88-3AC0-B70C-450C-782AFD49A710}"/>
          </ac:spMkLst>
        </pc:spChg>
        <pc:spChg chg="mod">
          <ac:chgData name="Ioannis Myrsinias" userId="53d0c16f-3213-4dc2-9b40-0e9b6b1bf571" providerId="ADAL" clId="{DFA2AB93-115B-4DE1-8DE1-AB7283BEAE63}" dt="2023-11-08T20:59:54.838" v="168"/>
          <ac:spMkLst>
            <pc:docMk/>
            <pc:sldMk cId="2888388025" sldId="306"/>
            <ac:spMk id="24" creationId="{242D21DC-B956-135B-8984-462604B64C46}"/>
          </ac:spMkLst>
        </pc:spChg>
        <pc:spChg chg="mod">
          <ac:chgData name="Ioannis Myrsinias" userId="53d0c16f-3213-4dc2-9b40-0e9b6b1bf571" providerId="ADAL" clId="{DFA2AB93-115B-4DE1-8DE1-AB7283BEAE63}" dt="2023-11-08T20:59:54.838" v="168"/>
          <ac:spMkLst>
            <pc:docMk/>
            <pc:sldMk cId="2888388025" sldId="306"/>
            <ac:spMk id="32" creationId="{9525B4EF-4A31-3668-21F6-C8FF84542968}"/>
          </ac:spMkLst>
        </pc:spChg>
        <pc:spChg chg="mod">
          <ac:chgData name="Ioannis Myrsinias" userId="53d0c16f-3213-4dc2-9b40-0e9b6b1bf571" providerId="ADAL" clId="{DFA2AB93-115B-4DE1-8DE1-AB7283BEAE63}" dt="2023-11-10T11:07:41.254" v="284" actId="20577"/>
          <ac:spMkLst>
            <pc:docMk/>
            <pc:sldMk cId="2888388025" sldId="306"/>
            <ac:spMk id="36" creationId="{37C86824-E4C9-4B1E-D07F-B754763A97E6}"/>
          </ac:spMkLst>
        </pc:spChg>
        <pc:grpChg chg="add del mod">
          <ac:chgData name="Ioannis Myrsinias" userId="53d0c16f-3213-4dc2-9b40-0e9b6b1bf571" providerId="ADAL" clId="{DFA2AB93-115B-4DE1-8DE1-AB7283BEAE63}" dt="2023-11-08T20:59:54.437" v="167" actId="478"/>
          <ac:grpSpMkLst>
            <pc:docMk/>
            <pc:sldMk cId="2888388025" sldId="306"/>
            <ac:grpSpMk id="2" creationId="{ECE0A43D-684F-FEAC-3A50-066AEF48EB0A}"/>
          </ac:grpSpMkLst>
        </pc:grpChg>
        <pc:grpChg chg="add mod">
          <ac:chgData name="Ioannis Myrsinias" userId="53d0c16f-3213-4dc2-9b40-0e9b6b1bf571" providerId="ADAL" clId="{DFA2AB93-115B-4DE1-8DE1-AB7283BEAE63}" dt="2023-11-08T20:59:54.838" v="168"/>
          <ac:grpSpMkLst>
            <pc:docMk/>
            <pc:sldMk cId="2888388025" sldId="306"/>
            <ac:grpSpMk id="15" creationId="{E9721101-7F40-4E91-E42F-DD20CE4D4CFB}"/>
          </ac:grpSpMkLst>
        </pc:grpChg>
        <pc:grpChg chg="mod">
          <ac:chgData name="Ioannis Myrsinias" userId="53d0c16f-3213-4dc2-9b40-0e9b6b1bf571" providerId="ADAL" clId="{DFA2AB93-115B-4DE1-8DE1-AB7283BEAE63}" dt="2023-11-08T22:00:15.359" v="238" actId="1076"/>
          <ac:grpSpMkLst>
            <pc:docMk/>
            <pc:sldMk cId="2888388025" sldId="306"/>
            <ac:grpSpMk id="31" creationId="{9487F27D-B4BD-9819-DDC8-7F5E90768DF9}"/>
          </ac:grpSpMkLst>
        </pc:grpChg>
        <pc:picChg chg="mod">
          <ac:chgData name="Ioannis Myrsinias" userId="53d0c16f-3213-4dc2-9b40-0e9b6b1bf571" providerId="ADAL" clId="{DFA2AB93-115B-4DE1-8DE1-AB7283BEAE63}" dt="2023-11-08T20:58:33.371" v="152"/>
          <ac:picMkLst>
            <pc:docMk/>
            <pc:sldMk cId="2888388025" sldId="306"/>
            <ac:picMk id="6" creationId="{21AAD72D-871E-3003-634C-7B5AA7CCC05A}"/>
          </ac:picMkLst>
        </pc:picChg>
        <pc:picChg chg="mod">
          <ac:chgData name="Ioannis Myrsinias" userId="53d0c16f-3213-4dc2-9b40-0e9b6b1bf571" providerId="ADAL" clId="{DFA2AB93-115B-4DE1-8DE1-AB7283BEAE63}" dt="2023-11-08T20:59:54.838" v="168"/>
          <ac:picMkLst>
            <pc:docMk/>
            <pc:sldMk cId="2888388025" sldId="306"/>
            <ac:picMk id="17" creationId="{0FD8CD4A-859C-B2AE-DBC6-014BA226B75F}"/>
          </ac:picMkLst>
        </pc:picChg>
        <pc:picChg chg="mod ord">
          <ac:chgData name="Ioannis Myrsinias" userId="53d0c16f-3213-4dc2-9b40-0e9b6b1bf571" providerId="ADAL" clId="{DFA2AB93-115B-4DE1-8DE1-AB7283BEAE63}" dt="2023-11-09T14:27:24.628" v="278" actId="1076"/>
          <ac:picMkLst>
            <pc:docMk/>
            <pc:sldMk cId="2888388025" sldId="306"/>
            <ac:picMk id="22" creationId="{77A7A153-2357-CDA6-7961-86A0A183A09A}"/>
          </ac:picMkLst>
        </pc:picChg>
        <pc:picChg chg="del">
          <ac:chgData name="Ioannis Myrsinias" userId="53d0c16f-3213-4dc2-9b40-0e9b6b1bf571" providerId="ADAL" clId="{DFA2AB93-115B-4DE1-8DE1-AB7283BEAE63}" dt="2023-11-08T20:58:32.764" v="151" actId="478"/>
          <ac:picMkLst>
            <pc:docMk/>
            <pc:sldMk cId="2888388025" sldId="306"/>
            <ac:picMk id="33" creationId="{689C8F85-BDDA-90BB-DD22-2F7CF1563870}"/>
          </ac:picMkLst>
        </pc:picChg>
        <pc:picChg chg="mod">
          <ac:chgData name="Ioannis Myrsinias" userId="53d0c16f-3213-4dc2-9b40-0e9b6b1bf571" providerId="ADAL" clId="{DFA2AB93-115B-4DE1-8DE1-AB7283BEAE63}" dt="2023-11-08T21:00:17.393" v="172" actId="1076"/>
          <ac:picMkLst>
            <pc:docMk/>
            <pc:sldMk cId="2888388025" sldId="306"/>
            <ac:picMk id="50" creationId="{916388CC-21C3-55FF-4C94-518B886AA89F}"/>
          </ac:picMkLst>
        </pc:picChg>
      </pc:sldChg>
      <pc:sldChg chg="modSp del mod ord">
        <pc:chgData name="Ioannis Myrsinias" userId="53d0c16f-3213-4dc2-9b40-0e9b6b1bf571" providerId="ADAL" clId="{DFA2AB93-115B-4DE1-8DE1-AB7283BEAE63}" dt="2023-11-13T14:42:19.410" v="2076" actId="47"/>
        <pc:sldMkLst>
          <pc:docMk/>
          <pc:sldMk cId="3171089221" sldId="309"/>
        </pc:sldMkLst>
        <pc:spChg chg="mod">
          <ac:chgData name="Ioannis Myrsinias" userId="53d0c16f-3213-4dc2-9b40-0e9b6b1bf571" providerId="ADAL" clId="{DFA2AB93-115B-4DE1-8DE1-AB7283BEAE63}" dt="2023-11-13T14:08:32.948" v="1945" actId="20577"/>
          <ac:spMkLst>
            <pc:docMk/>
            <pc:sldMk cId="3171089221" sldId="309"/>
            <ac:spMk id="53" creationId="{527D3E43-6128-BEEA-E6A8-6DF1145300ED}"/>
          </ac:spMkLst>
        </pc:spChg>
        <pc:spChg chg="mod">
          <ac:chgData name="Ioannis Myrsinias" userId="53d0c16f-3213-4dc2-9b40-0e9b6b1bf571" providerId="ADAL" clId="{DFA2AB93-115B-4DE1-8DE1-AB7283BEAE63}" dt="2023-11-13T14:00:07.944" v="1879" actId="20577"/>
          <ac:spMkLst>
            <pc:docMk/>
            <pc:sldMk cId="3171089221" sldId="309"/>
            <ac:spMk id="64" creationId="{D27A7ADD-BF49-0E6C-907B-2B91E948D513}"/>
          </ac:spMkLst>
        </pc:spChg>
        <pc:spChg chg="mod">
          <ac:chgData name="Ioannis Myrsinias" userId="53d0c16f-3213-4dc2-9b40-0e9b6b1bf571" providerId="ADAL" clId="{DFA2AB93-115B-4DE1-8DE1-AB7283BEAE63}" dt="2023-11-13T14:12:53.690" v="2062" actId="255"/>
          <ac:spMkLst>
            <pc:docMk/>
            <pc:sldMk cId="3171089221" sldId="309"/>
            <ac:spMk id="78" creationId="{1280D897-B9F3-B6C1-17C8-FF6027DF18B5}"/>
          </ac:spMkLst>
        </pc:spChg>
      </pc:sldChg>
      <pc:sldChg chg="add">
        <pc:chgData name="Ioannis Myrsinias" userId="53d0c16f-3213-4dc2-9b40-0e9b6b1bf571" providerId="ADAL" clId="{DFA2AB93-115B-4DE1-8DE1-AB7283BEAE63}" dt="2023-11-08T21:45:05.435" v="173"/>
        <pc:sldMkLst>
          <pc:docMk/>
          <pc:sldMk cId="2803437458" sldId="311"/>
        </pc:sldMkLst>
      </pc:sldChg>
      <pc:sldChg chg="add">
        <pc:chgData name="Ioannis Myrsinias" userId="53d0c16f-3213-4dc2-9b40-0e9b6b1bf571" providerId="ADAL" clId="{DFA2AB93-115B-4DE1-8DE1-AB7283BEAE63}" dt="2023-11-08T21:54:58.508" v="221"/>
        <pc:sldMkLst>
          <pc:docMk/>
          <pc:sldMk cId="1302345196" sldId="312"/>
        </pc:sldMkLst>
      </pc:sldChg>
      <pc:sldChg chg="new del">
        <pc:chgData name="Ioannis Myrsinias" userId="53d0c16f-3213-4dc2-9b40-0e9b6b1bf571" providerId="ADAL" clId="{DFA2AB93-115B-4DE1-8DE1-AB7283BEAE63}" dt="2023-11-10T10:14:12.646" v="281" actId="47"/>
        <pc:sldMkLst>
          <pc:docMk/>
          <pc:sldMk cId="81106902" sldId="313"/>
        </pc:sldMkLst>
      </pc:sldChg>
      <pc:sldChg chg="add">
        <pc:chgData name="Ioannis Myrsinias" userId="53d0c16f-3213-4dc2-9b40-0e9b6b1bf571" providerId="ADAL" clId="{DFA2AB93-115B-4DE1-8DE1-AB7283BEAE63}" dt="2023-11-13T14:11:41.574" v="1993"/>
        <pc:sldMkLst>
          <pc:docMk/>
          <pc:sldMk cId="1065553265" sldId="313"/>
        </pc:sldMkLst>
      </pc:sldChg>
      <pc:sldChg chg="add del">
        <pc:chgData name="Ioannis Myrsinias" userId="53d0c16f-3213-4dc2-9b40-0e9b6b1bf571" providerId="ADAL" clId="{DFA2AB93-115B-4DE1-8DE1-AB7283BEAE63}" dt="2023-11-13T14:11:32.220" v="1988"/>
        <pc:sldMkLst>
          <pc:docMk/>
          <pc:sldMk cId="4035784160" sldId="313"/>
        </pc:sldMkLst>
      </pc:sldChg>
      <pc:sldChg chg="addSp delSp modSp add mod delAnim modAnim">
        <pc:chgData name="Ioannis Myrsinias" userId="53d0c16f-3213-4dc2-9b40-0e9b6b1bf571" providerId="ADAL" clId="{DFA2AB93-115B-4DE1-8DE1-AB7283BEAE63}" dt="2023-11-13T14:42:08.649" v="2073"/>
        <pc:sldMkLst>
          <pc:docMk/>
          <pc:sldMk cId="2481703574" sldId="314"/>
        </pc:sldMkLst>
        <pc:spChg chg="mod">
          <ac:chgData name="Ioannis Myrsinias" userId="53d0c16f-3213-4dc2-9b40-0e9b6b1bf571" providerId="ADAL" clId="{DFA2AB93-115B-4DE1-8DE1-AB7283BEAE63}" dt="2023-11-13T14:41:00.854" v="2066"/>
          <ac:spMkLst>
            <pc:docMk/>
            <pc:sldMk cId="2481703574" sldId="314"/>
            <ac:spMk id="4" creationId="{852C7CDB-AC03-7C7C-F855-A39922986DC0}"/>
          </ac:spMkLst>
        </pc:spChg>
        <pc:spChg chg="mod">
          <ac:chgData name="Ioannis Myrsinias" userId="53d0c16f-3213-4dc2-9b40-0e9b6b1bf571" providerId="ADAL" clId="{DFA2AB93-115B-4DE1-8DE1-AB7283BEAE63}" dt="2023-11-13T14:41:00.854" v="2066"/>
          <ac:spMkLst>
            <pc:docMk/>
            <pc:sldMk cId="2481703574" sldId="314"/>
            <ac:spMk id="5" creationId="{C4250E89-DE8D-ED0F-CEC5-95422DC67606}"/>
          </ac:spMkLst>
        </pc:spChg>
        <pc:spChg chg="mod">
          <ac:chgData name="Ioannis Myrsinias" userId="53d0c16f-3213-4dc2-9b40-0e9b6b1bf571" providerId="ADAL" clId="{DFA2AB93-115B-4DE1-8DE1-AB7283BEAE63}" dt="2023-11-13T14:41:00.854" v="2066"/>
          <ac:spMkLst>
            <pc:docMk/>
            <pc:sldMk cId="2481703574" sldId="314"/>
            <ac:spMk id="8" creationId="{42F15A41-C1C3-D2AA-2DF6-477219A9A63D}"/>
          </ac:spMkLst>
        </pc:spChg>
        <pc:spChg chg="mod">
          <ac:chgData name="Ioannis Myrsinias" userId="53d0c16f-3213-4dc2-9b40-0e9b6b1bf571" providerId="ADAL" clId="{DFA2AB93-115B-4DE1-8DE1-AB7283BEAE63}" dt="2023-11-13T14:41:00.854" v="2066"/>
          <ac:spMkLst>
            <pc:docMk/>
            <pc:sldMk cId="2481703574" sldId="314"/>
            <ac:spMk id="9" creationId="{AA7E86F3-26A5-131A-C3F1-D19755E07526}"/>
          </ac:spMkLst>
        </pc:spChg>
        <pc:spChg chg="mod">
          <ac:chgData name="Ioannis Myrsinias" userId="53d0c16f-3213-4dc2-9b40-0e9b6b1bf571" providerId="ADAL" clId="{DFA2AB93-115B-4DE1-8DE1-AB7283BEAE63}" dt="2023-11-13T14:41:00.854" v="2066"/>
          <ac:spMkLst>
            <pc:docMk/>
            <pc:sldMk cId="2481703574" sldId="314"/>
            <ac:spMk id="10" creationId="{E3DD745C-C462-82A0-72AA-81B6906C75BD}"/>
          </ac:spMkLst>
        </pc:spChg>
        <pc:spChg chg="mod">
          <ac:chgData name="Ioannis Myrsinias" userId="53d0c16f-3213-4dc2-9b40-0e9b6b1bf571" providerId="ADAL" clId="{DFA2AB93-115B-4DE1-8DE1-AB7283BEAE63}" dt="2023-11-13T14:41:00.854" v="2066"/>
          <ac:spMkLst>
            <pc:docMk/>
            <pc:sldMk cId="2481703574" sldId="314"/>
            <ac:spMk id="11" creationId="{5A21A771-1F9C-17BA-5DF8-174E412A09EC}"/>
          </ac:spMkLst>
        </pc:spChg>
        <pc:grpChg chg="add mod">
          <ac:chgData name="Ioannis Myrsinias" userId="53d0c16f-3213-4dc2-9b40-0e9b6b1bf571" providerId="ADAL" clId="{DFA2AB93-115B-4DE1-8DE1-AB7283BEAE63}" dt="2023-11-13T14:41:27.621" v="2071" actId="1076"/>
          <ac:grpSpMkLst>
            <pc:docMk/>
            <pc:sldMk cId="2481703574" sldId="314"/>
            <ac:grpSpMk id="3" creationId="{6E85AABF-D2FF-4ADC-DB58-08E751AD066A}"/>
          </ac:grpSpMkLst>
        </pc:grpChg>
        <pc:grpChg chg="mod">
          <ac:chgData name="Ioannis Myrsinias" userId="53d0c16f-3213-4dc2-9b40-0e9b6b1bf571" providerId="ADAL" clId="{DFA2AB93-115B-4DE1-8DE1-AB7283BEAE63}" dt="2023-11-13T14:41:00.854" v="2066"/>
          <ac:grpSpMkLst>
            <pc:docMk/>
            <pc:sldMk cId="2481703574" sldId="314"/>
            <ac:grpSpMk id="6" creationId="{B78C4FB0-FEA4-C916-EBD5-32FC8C6438E7}"/>
          </ac:grpSpMkLst>
        </pc:grpChg>
        <pc:grpChg chg="mod">
          <ac:chgData name="Ioannis Myrsinias" userId="53d0c16f-3213-4dc2-9b40-0e9b6b1bf571" providerId="ADAL" clId="{DFA2AB93-115B-4DE1-8DE1-AB7283BEAE63}" dt="2023-11-13T14:41:00.854" v="2066"/>
          <ac:grpSpMkLst>
            <pc:docMk/>
            <pc:sldMk cId="2481703574" sldId="314"/>
            <ac:grpSpMk id="7" creationId="{35C5647D-1DE5-9E1D-9103-0C4626122398}"/>
          </ac:grpSpMkLst>
        </pc:grpChg>
        <pc:grpChg chg="del">
          <ac:chgData name="Ioannis Myrsinias" userId="53d0c16f-3213-4dc2-9b40-0e9b6b1bf571" providerId="ADAL" clId="{DFA2AB93-115B-4DE1-8DE1-AB7283BEAE63}" dt="2023-11-13T14:40:52.982" v="2064" actId="478"/>
          <ac:grpSpMkLst>
            <pc:docMk/>
            <pc:sldMk cId="2481703574" sldId="314"/>
            <ac:grpSpMk id="56" creationId="{1F738FD5-6B51-F2B6-EBC8-A2FC4E00C552}"/>
          </ac:grpSpMkLst>
        </pc:grpChg>
        <pc:grpChg chg="mod">
          <ac:chgData name="Ioannis Myrsinias" userId="53d0c16f-3213-4dc2-9b40-0e9b6b1bf571" providerId="ADAL" clId="{DFA2AB93-115B-4DE1-8DE1-AB7283BEAE63}" dt="2023-11-13T14:41:22.806" v="2070" actId="1076"/>
          <ac:grpSpMkLst>
            <pc:docMk/>
            <pc:sldMk cId="2481703574" sldId="314"/>
            <ac:grpSpMk id="65" creationId="{5D5CD5DD-2138-0943-5005-170602B599C9}"/>
          </ac:grpSpMkLst>
        </pc:grpChg>
        <pc:grpChg chg="mod">
          <ac:chgData name="Ioannis Myrsinias" userId="53d0c16f-3213-4dc2-9b40-0e9b6b1bf571" providerId="ADAL" clId="{DFA2AB93-115B-4DE1-8DE1-AB7283BEAE63}" dt="2023-11-13T14:41:31.179" v="2072" actId="1076"/>
          <ac:grpSpMkLst>
            <pc:docMk/>
            <pc:sldMk cId="2481703574" sldId="314"/>
            <ac:grpSpMk id="81" creationId="{FF980D63-066B-7AC6-F063-9444EE4F3540}"/>
          </ac:grpSpMkLst>
        </pc:grpChg>
      </pc:sldChg>
    </pc:docChg>
  </pc:docChgLst>
</pc:chgInfo>
</file>

<file path=ppt/comments/modernComment_120_8CAE2A94.xml><?xml version="1.0" encoding="utf-8"?>
<p188:cmLst xmlns:a="http://schemas.openxmlformats.org/drawingml/2006/main" xmlns:r="http://schemas.openxmlformats.org/officeDocument/2006/relationships" xmlns:p188="http://schemas.microsoft.com/office/powerpoint/2018/8/main">
  <p188:cm id="{6958A234-407D-4B7A-80CD-D875513FF2F5}" authorId="{5258A471-FA9F-1BAC-705A-F8D39F9D0408}" created="2023-09-13T13:46:37.001">
    <ac:txMkLst xmlns:ac="http://schemas.microsoft.com/office/drawing/2013/main/command">
      <pc:docMk xmlns:pc="http://schemas.microsoft.com/office/powerpoint/2013/main/command"/>
      <pc:sldMk xmlns:pc="http://schemas.microsoft.com/office/powerpoint/2013/main/command" cId="2360224404" sldId="288"/>
      <ac:spMk id="3" creationId="{E4C496B7-37C6-0D6A-EA75-CA727C8E1C43}"/>
      <ac:txMk cp="0" len="35">
        <ac:context len="193" hash="602113426"/>
      </ac:txMk>
    </ac:txMkLst>
    <p188:pos x="5296346" y="174812"/>
    <p188:txBody>
      <a:bodyPr/>
      <a:lstStyle/>
      <a:p>
        <a:r>
          <a:rPr lang="en-GB"/>
          <a:t>Kevin: Pierre va introduire --&gt; remove</a:t>
        </a:r>
      </a:p>
    </p188:txBody>
  </p188:cm>
</p188:cmLst>
</file>

<file path=ppt/comments/modernComment_121_93359397.xml><?xml version="1.0" encoding="utf-8"?>
<p188:cmLst xmlns:a="http://schemas.openxmlformats.org/drawingml/2006/main" xmlns:r="http://schemas.openxmlformats.org/officeDocument/2006/relationships" xmlns:p188="http://schemas.microsoft.com/office/powerpoint/2018/8/main">
  <p188:cm id="{6E5283E0-D843-46CD-B83C-8EC6E88A1722}" authorId="{5258A471-FA9F-1BAC-705A-F8D39F9D0408}" created="2023-09-18T14:54:50.103">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47" len="14">
        <ac:context len="212" hash="3551432381"/>
      </ac:txMk>
    </ac:txMkLst>
    <p188:pos x="3144817" y="1417320"/>
    <p188:txBody>
      <a:bodyPr/>
      <a:lstStyle/>
      <a:p>
        <a:r>
          <a:rPr lang="en-GB"/>
          <a:t>Detecter les derives</a:t>
        </a:r>
      </a:p>
    </p188:txBody>
  </p188:cm>
  <p188:cm id="{6EEF7151-AA5E-413D-9F4E-6CFE057790FB}" authorId="{5258A471-FA9F-1BAC-705A-F8D39F9D0408}" created="2023-09-20T14:17:52.486">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28" len="18">
        <ac:context len="212" hash="3551432381"/>
      </ac:txMk>
    </ac:txMkLst>
    <p188:pos x="2580040" y="1858384"/>
    <p188:replyLst>
      <p188:reply id="{38CB221D-F341-431A-ABF9-2583B3B6702F}" authorId="{5258A471-FA9F-1BAC-705A-F8D39F9D0408}" created="2023-09-20T14:19:19.608">
        <p188:txBody>
          <a:bodyPr/>
          <a:lstStyle/>
          <a:p>
            <a:r>
              <a:rPr lang="en-GB"/>
              <a:t>CC: Mettre des donnees de performance (pourquoi reduire de models?, peut etre au debut)</a:t>
            </a:r>
          </a:p>
        </p188:txBody>
      </p188:reply>
      <p188:reply id="{3DB18431-3C5F-4418-A655-6B91A47979B4}" authorId="{5258A471-FA9F-1BAC-705A-F8D39F9D0408}" created="2023-09-20T14:20:57.304">
        <p188:txBody>
          <a:bodyPr/>
          <a:lstStyle/>
          <a:p>
            <a:r>
              <a:rPr lang="en-GB"/>
              <a:t>CC: temps qui nous a pris pour le faire</a:t>
            </a:r>
          </a:p>
        </p188:txBody>
      </p188:reply>
      <p188:reply id="{AB45E2D8-8449-418E-B0CD-D0B354F575D5}" authorId="{5258A471-FA9F-1BAC-705A-F8D39F9D0408}" created="2023-09-20T14:23:56.026">
        <p188:txBody>
          <a:bodyPr/>
          <a:lstStyle/>
          <a:p>
            <a:r>
              <a:rPr lang="en-GB"/>
              <a:t>CC: idee pour l histoire
* Je ne suis pas expert
* Ca m a pris X temps</a:t>
            </a:r>
          </a:p>
        </p188:txBody>
      </p188:reply>
    </p188:replyLst>
    <p188:txBody>
      <a:bodyPr/>
      <a:lstStyle/>
      <a:p>
        <a:r>
          <a:rPr lang="en-GB"/>
          <a:t>CC: Ouvrir de perspectives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36.svg"/><Relationship Id="rId1" Type="http://schemas.openxmlformats.org/officeDocument/2006/relationships/image" Target="../media/image1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6.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36.svg"/><Relationship Id="rId1" Type="http://schemas.openxmlformats.org/officeDocument/2006/relationships/image" Target="../media/image1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113AC8-A9E9-4D93-9B85-98457F404E5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808E70B6-2D36-42B3-9ADA-0B6E823FE2DC}">
      <dgm:prSet/>
      <dgm:spPr/>
      <dgm:t>
        <a:bodyPr/>
        <a:lstStyle/>
        <a:p>
          <a:pPr>
            <a:defRPr b="1"/>
          </a:pPr>
          <a:r>
            <a:rPr lang="en-US" dirty="0"/>
            <a:t>Model, reduce, test, deploy and emulate in one ecosystem </a:t>
          </a:r>
        </a:p>
      </dgm:t>
    </dgm:pt>
    <dgm:pt modelId="{E2060693-5755-44BE-9CD0-DCE4EBE86809}" type="parTrans" cxnId="{12E22C27-D9EE-40DF-9174-7E34D39F7CED}">
      <dgm:prSet/>
      <dgm:spPr/>
      <dgm:t>
        <a:bodyPr/>
        <a:lstStyle/>
        <a:p>
          <a:endParaRPr lang="en-US"/>
        </a:p>
      </dgm:t>
    </dgm:pt>
    <dgm:pt modelId="{0CAB1AE0-D52B-4058-9648-606DB0C97954}" type="sibTrans" cxnId="{12E22C27-D9EE-40DF-9174-7E34D39F7CED}">
      <dgm:prSet/>
      <dgm:spPr/>
      <dgm:t>
        <a:bodyPr/>
        <a:lstStyle/>
        <a:p>
          <a:endParaRPr lang="en-US"/>
        </a:p>
      </dgm:t>
    </dgm:pt>
    <dgm:pt modelId="{C224F358-CEE8-448B-BE7F-E7D99D910B9E}">
      <dgm:prSet/>
      <dgm:spPr/>
      <dgm:t>
        <a:bodyPr/>
        <a:lstStyle/>
        <a:p>
          <a:pPr>
            <a:defRPr b="1"/>
          </a:pPr>
          <a:r>
            <a:rPr lang="en-US" dirty="0"/>
            <a:t>Learn from the experience</a:t>
          </a:r>
        </a:p>
      </dgm:t>
    </dgm:pt>
    <dgm:pt modelId="{31502531-F2BB-45D0-BC45-2A01835818A0}" type="parTrans" cxnId="{C5DFB50B-6D7A-4F21-913B-489F6E5C8751}">
      <dgm:prSet/>
      <dgm:spPr/>
      <dgm:t>
        <a:bodyPr/>
        <a:lstStyle/>
        <a:p>
          <a:endParaRPr lang="en-US"/>
        </a:p>
      </dgm:t>
    </dgm:pt>
    <dgm:pt modelId="{4421F4D1-48A3-4E49-9816-5927A7BFE102}" type="sibTrans" cxnId="{C5DFB50B-6D7A-4F21-913B-489F6E5C8751}">
      <dgm:prSet/>
      <dgm:spPr/>
      <dgm:t>
        <a:bodyPr/>
        <a:lstStyle/>
        <a:p>
          <a:endParaRPr lang="en-US"/>
        </a:p>
      </dgm:t>
    </dgm:pt>
    <dgm:pt modelId="{2022424D-CC3C-4F8D-9376-D4D63AC1CAAB}">
      <dgm:prSet/>
      <dgm:spPr/>
      <dgm:t>
        <a:bodyPr/>
        <a:lstStyle/>
        <a:p>
          <a:r>
            <a:rPr lang="en-US" dirty="0"/>
            <a:t>Performant ~60% faster</a:t>
          </a:r>
        </a:p>
      </dgm:t>
    </dgm:pt>
    <dgm:pt modelId="{992A6AA1-DE53-468B-906B-A2AC9880D961}" type="parTrans" cxnId="{EE354EEC-D6C6-4BBE-BDC8-830FA024891E}">
      <dgm:prSet/>
      <dgm:spPr/>
      <dgm:t>
        <a:bodyPr/>
        <a:lstStyle/>
        <a:p>
          <a:endParaRPr lang="en-US"/>
        </a:p>
      </dgm:t>
    </dgm:pt>
    <dgm:pt modelId="{8DECEFD1-B66C-463B-8DF5-9CA5D9133BC7}" type="sibTrans" cxnId="{EE354EEC-D6C6-4BBE-BDC8-830FA024891E}">
      <dgm:prSet/>
      <dgm:spPr/>
      <dgm:t>
        <a:bodyPr/>
        <a:lstStyle/>
        <a:p>
          <a:endParaRPr lang="en-US"/>
        </a:p>
      </dgm:t>
    </dgm:pt>
    <dgm:pt modelId="{9D1314C5-7206-428F-9007-CFC480BEAAF5}">
      <dgm:prSet/>
      <dgm:spPr/>
      <dgm:t>
        <a:bodyPr/>
        <a:lstStyle/>
        <a:p>
          <a:r>
            <a:rPr lang="en-US" dirty="0"/>
            <a:t>Accurate ~2.5% relative tolerance</a:t>
          </a:r>
        </a:p>
      </dgm:t>
    </dgm:pt>
    <dgm:pt modelId="{DFACE314-7334-47CE-87BC-52D1ADF939DA}" type="parTrans" cxnId="{470AA8F1-7664-4103-9EA8-BCB3A772FA12}">
      <dgm:prSet/>
      <dgm:spPr/>
      <dgm:t>
        <a:bodyPr/>
        <a:lstStyle/>
        <a:p>
          <a:endParaRPr lang="en-US"/>
        </a:p>
      </dgm:t>
    </dgm:pt>
    <dgm:pt modelId="{215B93F1-932B-4288-9587-ED54958B2C79}" type="sibTrans" cxnId="{470AA8F1-7664-4103-9EA8-BCB3A772FA12}">
      <dgm:prSet/>
      <dgm:spPr/>
      <dgm:t>
        <a:bodyPr/>
        <a:lstStyle/>
        <a:p>
          <a:endParaRPr lang="en-US"/>
        </a:p>
      </dgm:t>
    </dgm:pt>
    <dgm:pt modelId="{83AE997A-B379-4216-B852-61DFE2836453}">
      <dgm:prSet/>
      <dgm:spPr/>
      <dgm:t>
        <a:bodyPr/>
        <a:lstStyle/>
        <a:p>
          <a:pPr>
            <a:defRPr b="1"/>
          </a:pPr>
          <a:r>
            <a:rPr lang="en-US" dirty="0"/>
            <a:t>Estimate magnitudes difficult to measure</a:t>
          </a:r>
        </a:p>
      </dgm:t>
    </dgm:pt>
    <dgm:pt modelId="{4DF18386-B869-47F7-8043-6ED608B4836A}" type="parTrans" cxnId="{B36C7979-80F8-48BB-A965-AAC5E2A42A57}">
      <dgm:prSet/>
      <dgm:spPr/>
      <dgm:t>
        <a:bodyPr/>
        <a:lstStyle/>
        <a:p>
          <a:endParaRPr lang="en-US"/>
        </a:p>
      </dgm:t>
    </dgm:pt>
    <dgm:pt modelId="{A2008128-A637-498B-9E0E-DC12EFABA0EF}" type="sibTrans" cxnId="{B36C7979-80F8-48BB-A965-AAC5E2A42A57}">
      <dgm:prSet/>
      <dgm:spPr/>
      <dgm:t>
        <a:bodyPr/>
        <a:lstStyle/>
        <a:p>
          <a:endParaRPr lang="en-US"/>
        </a:p>
      </dgm:t>
    </dgm:pt>
    <dgm:pt modelId="{0C008C05-9123-43D1-8CF7-02FF88D8AF5A}">
      <dgm:prSet/>
      <dgm:spPr/>
      <dgm:t>
        <a:bodyPr/>
        <a:lstStyle/>
        <a:p>
          <a:pPr>
            <a:defRPr b="1"/>
          </a:pPr>
          <a:r>
            <a:rPr lang="en-US" dirty="0"/>
            <a:t>Simulate real-time and pave the way for</a:t>
          </a:r>
        </a:p>
      </dgm:t>
    </dgm:pt>
    <dgm:pt modelId="{A021A28F-2575-483D-BC9C-44AE484EC03A}" type="parTrans" cxnId="{5DD16A16-FEBC-4C04-8276-28D2AB709F15}">
      <dgm:prSet/>
      <dgm:spPr/>
      <dgm:t>
        <a:bodyPr/>
        <a:lstStyle/>
        <a:p>
          <a:endParaRPr lang="en-US"/>
        </a:p>
      </dgm:t>
    </dgm:pt>
    <dgm:pt modelId="{FB4B9916-834D-428E-BC67-6EA017DAA37B}" type="sibTrans" cxnId="{5DD16A16-FEBC-4C04-8276-28D2AB709F15}">
      <dgm:prSet/>
      <dgm:spPr/>
      <dgm:t>
        <a:bodyPr/>
        <a:lstStyle/>
        <a:p>
          <a:endParaRPr lang="en-US"/>
        </a:p>
      </dgm:t>
    </dgm:pt>
    <dgm:pt modelId="{6E95CEF2-674D-4569-ABDA-B233EE0EB286}">
      <dgm:prSet/>
      <dgm:spPr/>
      <dgm:t>
        <a:bodyPr/>
        <a:lstStyle/>
        <a:p>
          <a:r>
            <a:rPr lang="en-US" dirty="0"/>
            <a:t>Hardware in the loop</a:t>
          </a:r>
        </a:p>
      </dgm:t>
    </dgm:pt>
    <dgm:pt modelId="{DF8C785C-C70F-4D7E-B025-89B8786293D9}" type="parTrans" cxnId="{BC4B8D84-9302-405C-9D7C-9810A3EC5F91}">
      <dgm:prSet/>
      <dgm:spPr/>
      <dgm:t>
        <a:bodyPr/>
        <a:lstStyle/>
        <a:p>
          <a:endParaRPr lang="en-US"/>
        </a:p>
      </dgm:t>
    </dgm:pt>
    <dgm:pt modelId="{8106C83E-B73A-40FD-9C99-B6CD868CDFBF}" type="sibTrans" cxnId="{BC4B8D84-9302-405C-9D7C-9810A3EC5F91}">
      <dgm:prSet/>
      <dgm:spPr/>
      <dgm:t>
        <a:bodyPr/>
        <a:lstStyle/>
        <a:p>
          <a:endParaRPr lang="en-US"/>
        </a:p>
      </dgm:t>
    </dgm:pt>
    <dgm:pt modelId="{F62E0214-ADBB-46C2-8C2F-B7ABA92CB942}">
      <dgm:prSet/>
      <dgm:spPr/>
      <dgm:t>
        <a:bodyPr/>
        <a:lstStyle/>
        <a:p>
          <a:r>
            <a:rPr lang="en-US" dirty="0"/>
            <a:t>Rapid prototyping</a:t>
          </a:r>
        </a:p>
      </dgm:t>
    </dgm:pt>
    <dgm:pt modelId="{95A2AAB1-B92C-417E-9FF1-FC4BBE043B63}" type="parTrans" cxnId="{975FCEA2-A2FF-4361-8CD1-807A921E9A81}">
      <dgm:prSet/>
      <dgm:spPr/>
      <dgm:t>
        <a:bodyPr/>
        <a:lstStyle/>
        <a:p>
          <a:endParaRPr lang="en-US"/>
        </a:p>
      </dgm:t>
    </dgm:pt>
    <dgm:pt modelId="{E952E1EC-D7D4-407B-82E3-AF82FF846730}" type="sibTrans" cxnId="{975FCEA2-A2FF-4361-8CD1-807A921E9A81}">
      <dgm:prSet/>
      <dgm:spPr/>
      <dgm:t>
        <a:bodyPr/>
        <a:lstStyle/>
        <a:p>
          <a:endParaRPr lang="en-US"/>
        </a:p>
      </dgm:t>
    </dgm:pt>
    <dgm:pt modelId="{66C977E6-A0AF-4D84-85BE-41071CA1082C}">
      <dgm:prSet/>
      <dgm:spPr/>
      <dgm:t>
        <a:bodyPr/>
        <a:lstStyle/>
        <a:p>
          <a:r>
            <a:rPr lang="en-US" dirty="0"/>
            <a:t>Predictive maintenance</a:t>
          </a:r>
        </a:p>
      </dgm:t>
    </dgm:pt>
    <dgm:pt modelId="{5359CE11-F9B1-4956-8F1C-6FFAD4F09CAE}" type="parTrans" cxnId="{22F34CFF-97B6-4020-AFAF-6452C95A90A3}">
      <dgm:prSet/>
      <dgm:spPr/>
      <dgm:t>
        <a:bodyPr/>
        <a:lstStyle/>
        <a:p>
          <a:endParaRPr lang="en-US"/>
        </a:p>
      </dgm:t>
    </dgm:pt>
    <dgm:pt modelId="{6EBD4D5B-AE61-4EF0-A05E-9F3B192E5848}" type="sibTrans" cxnId="{22F34CFF-97B6-4020-AFAF-6452C95A90A3}">
      <dgm:prSet/>
      <dgm:spPr/>
      <dgm:t>
        <a:bodyPr/>
        <a:lstStyle/>
        <a:p>
          <a:endParaRPr lang="en-US"/>
        </a:p>
      </dgm:t>
    </dgm:pt>
    <dgm:pt modelId="{39F0EB64-DF55-4E3D-B5AC-E6D915B596CD}" type="pres">
      <dgm:prSet presAssocID="{00113AC8-A9E9-4D93-9B85-98457F404E59}" presName="root" presStyleCnt="0">
        <dgm:presLayoutVars>
          <dgm:dir/>
          <dgm:resizeHandles val="exact"/>
        </dgm:presLayoutVars>
      </dgm:prSet>
      <dgm:spPr/>
    </dgm:pt>
    <dgm:pt modelId="{10CF4D5D-EA6E-4E2A-9CD6-B6DF397E6DD7}" type="pres">
      <dgm:prSet presAssocID="{808E70B6-2D36-42B3-9ADA-0B6E823FE2DC}" presName="compNode" presStyleCnt="0"/>
      <dgm:spPr/>
    </dgm:pt>
    <dgm:pt modelId="{98AD94B7-E454-41C0-9014-28D1EDDB40E8}" type="pres">
      <dgm:prSet presAssocID="{808E70B6-2D36-42B3-9ADA-0B6E823FE2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CEE9DA3E-FF03-4204-B130-ADAE3966BAAC}" type="pres">
      <dgm:prSet presAssocID="{808E70B6-2D36-42B3-9ADA-0B6E823FE2DC}" presName="iconSpace" presStyleCnt="0"/>
      <dgm:spPr/>
    </dgm:pt>
    <dgm:pt modelId="{BBEEB956-087A-4D01-A550-63E7023981E0}" type="pres">
      <dgm:prSet presAssocID="{808E70B6-2D36-42B3-9ADA-0B6E823FE2DC}" presName="parTx" presStyleLbl="revTx" presStyleIdx="0" presStyleCnt="8">
        <dgm:presLayoutVars>
          <dgm:chMax val="0"/>
          <dgm:chPref val="0"/>
        </dgm:presLayoutVars>
      </dgm:prSet>
      <dgm:spPr/>
    </dgm:pt>
    <dgm:pt modelId="{913032AA-01E2-493E-9F3A-568FEFDA482D}" type="pres">
      <dgm:prSet presAssocID="{808E70B6-2D36-42B3-9ADA-0B6E823FE2DC}" presName="txSpace" presStyleCnt="0"/>
      <dgm:spPr/>
    </dgm:pt>
    <dgm:pt modelId="{DE434CF4-0ABC-4EAF-9725-47A6C2564961}" type="pres">
      <dgm:prSet presAssocID="{808E70B6-2D36-42B3-9ADA-0B6E823FE2DC}" presName="desTx" presStyleLbl="revTx" presStyleIdx="1" presStyleCnt="8">
        <dgm:presLayoutVars/>
      </dgm:prSet>
      <dgm:spPr/>
    </dgm:pt>
    <dgm:pt modelId="{A5442946-AE8D-4BBB-A6FC-3D60E6F581B0}" type="pres">
      <dgm:prSet presAssocID="{0CAB1AE0-D52B-4058-9648-606DB0C97954}" presName="sibTrans" presStyleCnt="0"/>
      <dgm:spPr/>
    </dgm:pt>
    <dgm:pt modelId="{0BDF84B2-D958-4A85-9872-551F541BEE02}" type="pres">
      <dgm:prSet presAssocID="{C224F358-CEE8-448B-BE7F-E7D99D910B9E}" presName="compNode" presStyleCnt="0"/>
      <dgm:spPr/>
    </dgm:pt>
    <dgm:pt modelId="{884B2C5B-91E4-4638-8522-8F62A18A0391}" type="pres">
      <dgm:prSet presAssocID="{C224F358-CEE8-448B-BE7F-E7D99D910B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CA19421F-0A68-4B80-AAC0-5FF89600295C}" type="pres">
      <dgm:prSet presAssocID="{C224F358-CEE8-448B-BE7F-E7D99D910B9E}" presName="iconSpace" presStyleCnt="0"/>
      <dgm:spPr/>
    </dgm:pt>
    <dgm:pt modelId="{06BD6E4B-865D-4BF6-9D5D-736D3190B149}" type="pres">
      <dgm:prSet presAssocID="{C224F358-CEE8-448B-BE7F-E7D99D910B9E}" presName="parTx" presStyleLbl="revTx" presStyleIdx="2" presStyleCnt="8">
        <dgm:presLayoutVars>
          <dgm:chMax val="0"/>
          <dgm:chPref val="0"/>
        </dgm:presLayoutVars>
      </dgm:prSet>
      <dgm:spPr/>
    </dgm:pt>
    <dgm:pt modelId="{EA75520A-E5A1-40CD-9FA2-2A773CD8C109}" type="pres">
      <dgm:prSet presAssocID="{C224F358-CEE8-448B-BE7F-E7D99D910B9E}" presName="txSpace" presStyleCnt="0"/>
      <dgm:spPr/>
    </dgm:pt>
    <dgm:pt modelId="{583E1458-3EE3-4972-9376-8F4E1C75D69F}" type="pres">
      <dgm:prSet presAssocID="{C224F358-CEE8-448B-BE7F-E7D99D910B9E}" presName="desTx" presStyleLbl="revTx" presStyleIdx="3" presStyleCnt="8">
        <dgm:presLayoutVars/>
      </dgm:prSet>
      <dgm:spPr/>
    </dgm:pt>
    <dgm:pt modelId="{B6F0A8E2-833A-46E7-A3CF-1CBDA6A6586C}" type="pres">
      <dgm:prSet presAssocID="{4421F4D1-48A3-4E49-9816-5927A7BFE102}" presName="sibTrans" presStyleCnt="0"/>
      <dgm:spPr/>
    </dgm:pt>
    <dgm:pt modelId="{B7BA34B1-708C-4C60-A797-86DCCDD61C41}" type="pres">
      <dgm:prSet presAssocID="{83AE997A-B379-4216-B852-61DFE2836453}" presName="compNode" presStyleCnt="0"/>
      <dgm:spPr/>
    </dgm:pt>
    <dgm:pt modelId="{0A5FE09B-6A66-4E39-ACEA-08F08351B3BE}" type="pres">
      <dgm:prSet presAssocID="{83AE997A-B379-4216-B852-61DFE283645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3F49F041-C0B3-4AF2-BD08-374CE0010047}" type="pres">
      <dgm:prSet presAssocID="{83AE997A-B379-4216-B852-61DFE2836453}" presName="iconSpace" presStyleCnt="0"/>
      <dgm:spPr/>
    </dgm:pt>
    <dgm:pt modelId="{790E9C7C-5744-4F09-81E3-C6C807786EC9}" type="pres">
      <dgm:prSet presAssocID="{83AE997A-B379-4216-B852-61DFE2836453}" presName="parTx" presStyleLbl="revTx" presStyleIdx="4" presStyleCnt="8">
        <dgm:presLayoutVars>
          <dgm:chMax val="0"/>
          <dgm:chPref val="0"/>
        </dgm:presLayoutVars>
      </dgm:prSet>
      <dgm:spPr/>
    </dgm:pt>
    <dgm:pt modelId="{4DADF8A0-7C4B-4DE8-B92C-CC545D3555B2}" type="pres">
      <dgm:prSet presAssocID="{83AE997A-B379-4216-B852-61DFE2836453}" presName="txSpace" presStyleCnt="0"/>
      <dgm:spPr/>
    </dgm:pt>
    <dgm:pt modelId="{15181942-C0CF-439F-996A-9BD1F6DBBD92}" type="pres">
      <dgm:prSet presAssocID="{83AE997A-B379-4216-B852-61DFE2836453}" presName="desTx" presStyleLbl="revTx" presStyleIdx="5" presStyleCnt="8">
        <dgm:presLayoutVars/>
      </dgm:prSet>
      <dgm:spPr/>
    </dgm:pt>
    <dgm:pt modelId="{30C86B6A-AFB3-4025-9C7A-6933C0F7666A}" type="pres">
      <dgm:prSet presAssocID="{A2008128-A637-498B-9E0E-DC12EFABA0EF}" presName="sibTrans" presStyleCnt="0"/>
      <dgm:spPr/>
    </dgm:pt>
    <dgm:pt modelId="{85543D82-2B2F-4342-96B3-4A12E7DF1C4F}" type="pres">
      <dgm:prSet presAssocID="{0C008C05-9123-43D1-8CF7-02FF88D8AF5A}" presName="compNode" presStyleCnt="0"/>
      <dgm:spPr/>
    </dgm:pt>
    <dgm:pt modelId="{D8E6E3F4-9118-4876-A67C-79DDF3B29DB9}" type="pres">
      <dgm:prSet presAssocID="{0C008C05-9123-43D1-8CF7-02FF88D8AF5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5DC7AF40-E93B-4953-B654-8872B6A050ED}" type="pres">
      <dgm:prSet presAssocID="{0C008C05-9123-43D1-8CF7-02FF88D8AF5A}" presName="iconSpace" presStyleCnt="0"/>
      <dgm:spPr/>
    </dgm:pt>
    <dgm:pt modelId="{C4D01FEF-E085-41D0-8377-B7BA3C0D7101}" type="pres">
      <dgm:prSet presAssocID="{0C008C05-9123-43D1-8CF7-02FF88D8AF5A}" presName="parTx" presStyleLbl="revTx" presStyleIdx="6" presStyleCnt="8">
        <dgm:presLayoutVars>
          <dgm:chMax val="0"/>
          <dgm:chPref val="0"/>
        </dgm:presLayoutVars>
      </dgm:prSet>
      <dgm:spPr/>
    </dgm:pt>
    <dgm:pt modelId="{233A6CE8-1B67-4005-A3E1-C5C8A25F0874}" type="pres">
      <dgm:prSet presAssocID="{0C008C05-9123-43D1-8CF7-02FF88D8AF5A}" presName="txSpace" presStyleCnt="0"/>
      <dgm:spPr/>
    </dgm:pt>
    <dgm:pt modelId="{E8FD87A9-3630-49CE-A7F2-8D641D75AA55}" type="pres">
      <dgm:prSet presAssocID="{0C008C05-9123-43D1-8CF7-02FF88D8AF5A}" presName="desTx" presStyleLbl="revTx" presStyleIdx="7" presStyleCnt="8">
        <dgm:presLayoutVars/>
      </dgm:prSet>
      <dgm:spPr/>
    </dgm:pt>
  </dgm:ptLst>
  <dgm:cxnLst>
    <dgm:cxn modelId="{C5DFB50B-6D7A-4F21-913B-489F6E5C8751}" srcId="{00113AC8-A9E9-4D93-9B85-98457F404E59}" destId="{C224F358-CEE8-448B-BE7F-E7D99D910B9E}" srcOrd="1" destOrd="0" parTransId="{31502531-F2BB-45D0-BC45-2A01835818A0}" sibTransId="{4421F4D1-48A3-4E49-9816-5927A7BFE102}"/>
    <dgm:cxn modelId="{5DD16A16-FEBC-4C04-8276-28D2AB709F15}" srcId="{00113AC8-A9E9-4D93-9B85-98457F404E59}" destId="{0C008C05-9123-43D1-8CF7-02FF88D8AF5A}" srcOrd="3" destOrd="0" parTransId="{A021A28F-2575-483D-BC9C-44AE484EC03A}" sibTransId="{FB4B9916-834D-428E-BC67-6EA017DAA37B}"/>
    <dgm:cxn modelId="{12E22C27-D9EE-40DF-9174-7E34D39F7CED}" srcId="{00113AC8-A9E9-4D93-9B85-98457F404E59}" destId="{808E70B6-2D36-42B3-9ADA-0B6E823FE2DC}" srcOrd="0" destOrd="0" parTransId="{E2060693-5755-44BE-9CD0-DCE4EBE86809}" sibTransId="{0CAB1AE0-D52B-4058-9648-606DB0C97954}"/>
    <dgm:cxn modelId="{4A8C382B-9E9A-439E-A430-C192B6C66666}" type="presOf" srcId="{0C008C05-9123-43D1-8CF7-02FF88D8AF5A}" destId="{C4D01FEF-E085-41D0-8377-B7BA3C0D7101}" srcOrd="0" destOrd="0" presId="urn:microsoft.com/office/officeart/2018/2/layout/IconLabelDescriptionList"/>
    <dgm:cxn modelId="{1E2A8B3B-09C7-4EB4-9E28-1405731182EA}" type="presOf" srcId="{66C977E6-A0AF-4D84-85BE-41071CA1082C}" destId="{E8FD87A9-3630-49CE-A7F2-8D641D75AA55}" srcOrd="0" destOrd="2" presId="urn:microsoft.com/office/officeart/2018/2/layout/IconLabelDescriptionList"/>
    <dgm:cxn modelId="{2A35C855-1100-4BCF-A796-4EBCCF964710}" type="presOf" srcId="{C224F358-CEE8-448B-BE7F-E7D99D910B9E}" destId="{06BD6E4B-865D-4BF6-9D5D-736D3190B149}" srcOrd="0" destOrd="0" presId="urn:microsoft.com/office/officeart/2018/2/layout/IconLabelDescriptionList"/>
    <dgm:cxn modelId="{B36C7979-80F8-48BB-A965-AAC5E2A42A57}" srcId="{00113AC8-A9E9-4D93-9B85-98457F404E59}" destId="{83AE997A-B379-4216-B852-61DFE2836453}" srcOrd="2" destOrd="0" parTransId="{4DF18386-B869-47F7-8043-6ED608B4836A}" sibTransId="{A2008128-A637-498B-9E0E-DC12EFABA0EF}"/>
    <dgm:cxn modelId="{E013BF7C-E1EB-416F-99B0-80549F180F45}" type="presOf" srcId="{6E95CEF2-674D-4569-ABDA-B233EE0EB286}" destId="{E8FD87A9-3630-49CE-A7F2-8D641D75AA55}" srcOrd="0" destOrd="0" presId="urn:microsoft.com/office/officeart/2018/2/layout/IconLabelDescriptionList"/>
    <dgm:cxn modelId="{BC4B8D84-9302-405C-9D7C-9810A3EC5F91}" srcId="{0C008C05-9123-43D1-8CF7-02FF88D8AF5A}" destId="{6E95CEF2-674D-4569-ABDA-B233EE0EB286}" srcOrd="0" destOrd="0" parTransId="{DF8C785C-C70F-4D7E-B025-89B8786293D9}" sibTransId="{8106C83E-B73A-40FD-9C99-B6CD868CDFBF}"/>
    <dgm:cxn modelId="{7A276092-2A3D-44F7-890F-7D7E4637301E}" type="presOf" srcId="{F62E0214-ADBB-46C2-8C2F-B7ABA92CB942}" destId="{E8FD87A9-3630-49CE-A7F2-8D641D75AA55}" srcOrd="0" destOrd="1" presId="urn:microsoft.com/office/officeart/2018/2/layout/IconLabelDescriptionList"/>
    <dgm:cxn modelId="{0B01709E-6593-489F-8CE0-00078ED0DDEB}" type="presOf" srcId="{83AE997A-B379-4216-B852-61DFE2836453}" destId="{790E9C7C-5744-4F09-81E3-C6C807786EC9}" srcOrd="0" destOrd="0" presId="urn:microsoft.com/office/officeart/2018/2/layout/IconLabelDescriptionList"/>
    <dgm:cxn modelId="{975FCEA2-A2FF-4361-8CD1-807A921E9A81}" srcId="{0C008C05-9123-43D1-8CF7-02FF88D8AF5A}" destId="{F62E0214-ADBB-46C2-8C2F-B7ABA92CB942}" srcOrd="1" destOrd="0" parTransId="{95A2AAB1-B92C-417E-9FF1-FC4BBE043B63}" sibTransId="{E952E1EC-D7D4-407B-82E3-AF82FF846730}"/>
    <dgm:cxn modelId="{955021A4-F131-4660-BF41-A4D047CD5E29}" type="presOf" srcId="{9D1314C5-7206-428F-9007-CFC480BEAAF5}" destId="{583E1458-3EE3-4972-9376-8F4E1C75D69F}" srcOrd="0" destOrd="1" presId="urn:microsoft.com/office/officeart/2018/2/layout/IconLabelDescriptionList"/>
    <dgm:cxn modelId="{3579E4AF-E390-46C7-AF7D-E1ECBE8CC6F7}" type="presOf" srcId="{00113AC8-A9E9-4D93-9B85-98457F404E59}" destId="{39F0EB64-DF55-4E3D-B5AC-E6D915B596CD}" srcOrd="0" destOrd="0" presId="urn:microsoft.com/office/officeart/2018/2/layout/IconLabelDescriptionList"/>
    <dgm:cxn modelId="{80885AC7-4112-4525-8C80-00C2449742D5}" type="presOf" srcId="{2022424D-CC3C-4F8D-9376-D4D63AC1CAAB}" destId="{583E1458-3EE3-4972-9376-8F4E1C75D69F}" srcOrd="0" destOrd="0" presId="urn:microsoft.com/office/officeart/2018/2/layout/IconLabelDescriptionList"/>
    <dgm:cxn modelId="{0686FFCE-39B7-4935-BE70-DB10DDC532A8}" type="presOf" srcId="{808E70B6-2D36-42B3-9ADA-0B6E823FE2DC}" destId="{BBEEB956-087A-4D01-A550-63E7023981E0}" srcOrd="0" destOrd="0" presId="urn:microsoft.com/office/officeart/2018/2/layout/IconLabelDescriptionList"/>
    <dgm:cxn modelId="{EE354EEC-D6C6-4BBE-BDC8-830FA024891E}" srcId="{C224F358-CEE8-448B-BE7F-E7D99D910B9E}" destId="{2022424D-CC3C-4F8D-9376-D4D63AC1CAAB}" srcOrd="0" destOrd="0" parTransId="{992A6AA1-DE53-468B-906B-A2AC9880D961}" sibTransId="{8DECEFD1-B66C-463B-8DF5-9CA5D9133BC7}"/>
    <dgm:cxn modelId="{470AA8F1-7664-4103-9EA8-BCB3A772FA12}" srcId="{C224F358-CEE8-448B-BE7F-E7D99D910B9E}" destId="{9D1314C5-7206-428F-9007-CFC480BEAAF5}" srcOrd="1" destOrd="0" parTransId="{DFACE314-7334-47CE-87BC-52D1ADF939DA}" sibTransId="{215B93F1-932B-4288-9587-ED54958B2C79}"/>
    <dgm:cxn modelId="{22F34CFF-97B6-4020-AFAF-6452C95A90A3}" srcId="{0C008C05-9123-43D1-8CF7-02FF88D8AF5A}" destId="{66C977E6-A0AF-4D84-85BE-41071CA1082C}" srcOrd="2" destOrd="0" parTransId="{5359CE11-F9B1-4956-8F1C-6FFAD4F09CAE}" sibTransId="{6EBD4D5B-AE61-4EF0-A05E-9F3B192E5848}"/>
    <dgm:cxn modelId="{375A5468-7DE8-45EB-8BF6-F3C3F2B2E568}" type="presParOf" srcId="{39F0EB64-DF55-4E3D-B5AC-E6D915B596CD}" destId="{10CF4D5D-EA6E-4E2A-9CD6-B6DF397E6DD7}" srcOrd="0" destOrd="0" presId="urn:microsoft.com/office/officeart/2018/2/layout/IconLabelDescriptionList"/>
    <dgm:cxn modelId="{0D64B7DF-B809-49A6-AFDC-5A6EED7598B5}" type="presParOf" srcId="{10CF4D5D-EA6E-4E2A-9CD6-B6DF397E6DD7}" destId="{98AD94B7-E454-41C0-9014-28D1EDDB40E8}" srcOrd="0" destOrd="0" presId="urn:microsoft.com/office/officeart/2018/2/layout/IconLabelDescriptionList"/>
    <dgm:cxn modelId="{03F96530-39CC-4BBE-AA4C-FB1C305E2BB0}" type="presParOf" srcId="{10CF4D5D-EA6E-4E2A-9CD6-B6DF397E6DD7}" destId="{CEE9DA3E-FF03-4204-B130-ADAE3966BAAC}" srcOrd="1" destOrd="0" presId="urn:microsoft.com/office/officeart/2018/2/layout/IconLabelDescriptionList"/>
    <dgm:cxn modelId="{BE1956A6-7327-4F1D-8477-BAC9B3A55D8E}" type="presParOf" srcId="{10CF4D5D-EA6E-4E2A-9CD6-B6DF397E6DD7}" destId="{BBEEB956-087A-4D01-A550-63E7023981E0}" srcOrd="2" destOrd="0" presId="urn:microsoft.com/office/officeart/2018/2/layout/IconLabelDescriptionList"/>
    <dgm:cxn modelId="{ACD2E2BD-6EE7-4350-A0BE-E335C7916079}" type="presParOf" srcId="{10CF4D5D-EA6E-4E2A-9CD6-B6DF397E6DD7}" destId="{913032AA-01E2-493E-9F3A-568FEFDA482D}" srcOrd="3" destOrd="0" presId="urn:microsoft.com/office/officeart/2018/2/layout/IconLabelDescriptionList"/>
    <dgm:cxn modelId="{C23D43BB-0301-44A8-AD23-BC5660B31D84}" type="presParOf" srcId="{10CF4D5D-EA6E-4E2A-9CD6-B6DF397E6DD7}" destId="{DE434CF4-0ABC-4EAF-9725-47A6C2564961}" srcOrd="4" destOrd="0" presId="urn:microsoft.com/office/officeart/2018/2/layout/IconLabelDescriptionList"/>
    <dgm:cxn modelId="{762BD857-ABF5-44C5-AE02-D8BAA3A7B01E}" type="presParOf" srcId="{39F0EB64-DF55-4E3D-B5AC-E6D915B596CD}" destId="{A5442946-AE8D-4BBB-A6FC-3D60E6F581B0}" srcOrd="1" destOrd="0" presId="urn:microsoft.com/office/officeart/2018/2/layout/IconLabelDescriptionList"/>
    <dgm:cxn modelId="{49C801D4-6CAE-4CF5-A1F1-2B29F2AA5F2A}" type="presParOf" srcId="{39F0EB64-DF55-4E3D-B5AC-E6D915B596CD}" destId="{0BDF84B2-D958-4A85-9872-551F541BEE02}" srcOrd="2" destOrd="0" presId="urn:microsoft.com/office/officeart/2018/2/layout/IconLabelDescriptionList"/>
    <dgm:cxn modelId="{B33235A6-52B5-4B11-85CF-A98AF096FC16}" type="presParOf" srcId="{0BDF84B2-D958-4A85-9872-551F541BEE02}" destId="{884B2C5B-91E4-4638-8522-8F62A18A0391}" srcOrd="0" destOrd="0" presId="urn:microsoft.com/office/officeart/2018/2/layout/IconLabelDescriptionList"/>
    <dgm:cxn modelId="{04789D74-8D95-46BB-8ECE-FBF5EDB42BB3}" type="presParOf" srcId="{0BDF84B2-D958-4A85-9872-551F541BEE02}" destId="{CA19421F-0A68-4B80-AAC0-5FF89600295C}" srcOrd="1" destOrd="0" presId="urn:microsoft.com/office/officeart/2018/2/layout/IconLabelDescriptionList"/>
    <dgm:cxn modelId="{BFA2EE18-BFFD-4B19-B5DF-A205FAA0F67A}" type="presParOf" srcId="{0BDF84B2-D958-4A85-9872-551F541BEE02}" destId="{06BD6E4B-865D-4BF6-9D5D-736D3190B149}" srcOrd="2" destOrd="0" presId="urn:microsoft.com/office/officeart/2018/2/layout/IconLabelDescriptionList"/>
    <dgm:cxn modelId="{C82B9F75-E775-4D4E-AE59-9A3CC459488D}" type="presParOf" srcId="{0BDF84B2-D958-4A85-9872-551F541BEE02}" destId="{EA75520A-E5A1-40CD-9FA2-2A773CD8C109}" srcOrd="3" destOrd="0" presId="urn:microsoft.com/office/officeart/2018/2/layout/IconLabelDescriptionList"/>
    <dgm:cxn modelId="{18900B5E-9AF8-41B2-8B32-F8211786D5D9}" type="presParOf" srcId="{0BDF84B2-D958-4A85-9872-551F541BEE02}" destId="{583E1458-3EE3-4972-9376-8F4E1C75D69F}" srcOrd="4" destOrd="0" presId="urn:microsoft.com/office/officeart/2018/2/layout/IconLabelDescriptionList"/>
    <dgm:cxn modelId="{34B6F0A8-5014-4354-BE39-21BE9E5BB6CE}" type="presParOf" srcId="{39F0EB64-DF55-4E3D-B5AC-E6D915B596CD}" destId="{B6F0A8E2-833A-46E7-A3CF-1CBDA6A6586C}" srcOrd="3" destOrd="0" presId="urn:microsoft.com/office/officeart/2018/2/layout/IconLabelDescriptionList"/>
    <dgm:cxn modelId="{283AD5C0-188A-4BCC-B2D6-D69CF047EC48}" type="presParOf" srcId="{39F0EB64-DF55-4E3D-B5AC-E6D915B596CD}" destId="{B7BA34B1-708C-4C60-A797-86DCCDD61C41}" srcOrd="4" destOrd="0" presId="urn:microsoft.com/office/officeart/2018/2/layout/IconLabelDescriptionList"/>
    <dgm:cxn modelId="{94CF1D53-928C-4D1F-8A73-591BF1201C1E}" type="presParOf" srcId="{B7BA34B1-708C-4C60-A797-86DCCDD61C41}" destId="{0A5FE09B-6A66-4E39-ACEA-08F08351B3BE}" srcOrd="0" destOrd="0" presId="urn:microsoft.com/office/officeart/2018/2/layout/IconLabelDescriptionList"/>
    <dgm:cxn modelId="{91867421-0F7C-46E7-8F01-8CF31C03970E}" type="presParOf" srcId="{B7BA34B1-708C-4C60-A797-86DCCDD61C41}" destId="{3F49F041-C0B3-4AF2-BD08-374CE0010047}" srcOrd="1" destOrd="0" presId="urn:microsoft.com/office/officeart/2018/2/layout/IconLabelDescriptionList"/>
    <dgm:cxn modelId="{F58BD77F-E114-44AD-8E6A-6E87261AEC13}" type="presParOf" srcId="{B7BA34B1-708C-4C60-A797-86DCCDD61C41}" destId="{790E9C7C-5744-4F09-81E3-C6C807786EC9}" srcOrd="2" destOrd="0" presId="urn:microsoft.com/office/officeart/2018/2/layout/IconLabelDescriptionList"/>
    <dgm:cxn modelId="{85C80AE2-155F-4E1F-BC66-5D33B8E47ABB}" type="presParOf" srcId="{B7BA34B1-708C-4C60-A797-86DCCDD61C41}" destId="{4DADF8A0-7C4B-4DE8-B92C-CC545D3555B2}" srcOrd="3" destOrd="0" presId="urn:microsoft.com/office/officeart/2018/2/layout/IconLabelDescriptionList"/>
    <dgm:cxn modelId="{C598713F-874B-45D3-A75B-9087D1BFF2B1}" type="presParOf" srcId="{B7BA34B1-708C-4C60-A797-86DCCDD61C41}" destId="{15181942-C0CF-439F-996A-9BD1F6DBBD92}" srcOrd="4" destOrd="0" presId="urn:microsoft.com/office/officeart/2018/2/layout/IconLabelDescriptionList"/>
    <dgm:cxn modelId="{8B5E504A-3C83-4B86-ADC1-50F0BB8B90C8}" type="presParOf" srcId="{39F0EB64-DF55-4E3D-B5AC-E6D915B596CD}" destId="{30C86B6A-AFB3-4025-9C7A-6933C0F7666A}" srcOrd="5" destOrd="0" presId="urn:microsoft.com/office/officeart/2018/2/layout/IconLabelDescriptionList"/>
    <dgm:cxn modelId="{3E6C8F60-F0EA-4B53-8161-A3620DDEC7EB}" type="presParOf" srcId="{39F0EB64-DF55-4E3D-B5AC-E6D915B596CD}" destId="{85543D82-2B2F-4342-96B3-4A12E7DF1C4F}" srcOrd="6" destOrd="0" presId="urn:microsoft.com/office/officeart/2018/2/layout/IconLabelDescriptionList"/>
    <dgm:cxn modelId="{C1F3AF79-668E-404F-80AE-F7E7A230354D}" type="presParOf" srcId="{85543D82-2B2F-4342-96B3-4A12E7DF1C4F}" destId="{D8E6E3F4-9118-4876-A67C-79DDF3B29DB9}" srcOrd="0" destOrd="0" presId="urn:microsoft.com/office/officeart/2018/2/layout/IconLabelDescriptionList"/>
    <dgm:cxn modelId="{F729FBCA-8ABE-4CFD-9FE4-449E109E37A2}" type="presParOf" srcId="{85543D82-2B2F-4342-96B3-4A12E7DF1C4F}" destId="{5DC7AF40-E93B-4953-B654-8872B6A050ED}" srcOrd="1" destOrd="0" presId="urn:microsoft.com/office/officeart/2018/2/layout/IconLabelDescriptionList"/>
    <dgm:cxn modelId="{22FF4537-2717-41E7-BCD8-BFDC658936EB}" type="presParOf" srcId="{85543D82-2B2F-4342-96B3-4A12E7DF1C4F}" destId="{C4D01FEF-E085-41D0-8377-B7BA3C0D7101}" srcOrd="2" destOrd="0" presId="urn:microsoft.com/office/officeart/2018/2/layout/IconLabelDescriptionList"/>
    <dgm:cxn modelId="{E3F3DC4D-F697-47CB-827C-83EAE4AA1F2B}" type="presParOf" srcId="{85543D82-2B2F-4342-96B3-4A12E7DF1C4F}" destId="{233A6CE8-1B67-4005-A3E1-C5C8A25F0874}" srcOrd="3" destOrd="0" presId="urn:microsoft.com/office/officeart/2018/2/layout/IconLabelDescriptionList"/>
    <dgm:cxn modelId="{0242E625-B553-4EFA-93CD-E64AC408D286}" type="presParOf" srcId="{85543D82-2B2F-4342-96B3-4A12E7DF1C4F}" destId="{E8FD87A9-3630-49CE-A7F2-8D641D75AA5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031470-D616-485C-ACC0-4AF85A2F343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CC7A4CE-3394-47F0-9B75-EA8D72DCD3A7}">
      <dgm:prSet/>
      <dgm:spPr/>
      <dgm:t>
        <a:bodyPr/>
        <a:lstStyle/>
        <a:p>
          <a:pPr>
            <a:lnSpc>
              <a:spcPct val="100000"/>
            </a:lnSpc>
          </a:pPr>
          <a:r>
            <a:rPr lang="en-US" dirty="0"/>
            <a:t>All in one ecosystem</a:t>
          </a:r>
        </a:p>
      </dgm:t>
    </dgm:pt>
    <dgm:pt modelId="{013E7372-BB12-402B-9A5A-781A98B40382}" type="parTrans" cxnId="{E1AF1226-768A-415A-A53F-5DE7404F70CF}">
      <dgm:prSet/>
      <dgm:spPr/>
      <dgm:t>
        <a:bodyPr/>
        <a:lstStyle/>
        <a:p>
          <a:endParaRPr lang="en-US"/>
        </a:p>
      </dgm:t>
    </dgm:pt>
    <dgm:pt modelId="{AE881E5B-AA80-4C0F-AB1E-1091F7C029DA}" type="sibTrans" cxnId="{E1AF1226-768A-415A-A53F-5DE7404F70CF}">
      <dgm:prSet/>
      <dgm:spPr/>
      <dgm:t>
        <a:bodyPr/>
        <a:lstStyle/>
        <a:p>
          <a:endParaRPr lang="en-US"/>
        </a:p>
      </dgm:t>
    </dgm:pt>
    <dgm:pt modelId="{8131ADE2-E1FD-4692-93DB-53243171FA60}">
      <dgm:prSet/>
      <dgm:spPr/>
      <dgm:t>
        <a:bodyPr/>
        <a:lstStyle/>
        <a:p>
          <a:pPr>
            <a:lnSpc>
              <a:spcPct val="100000"/>
            </a:lnSpc>
          </a:pPr>
          <a:r>
            <a:rPr lang="en-US"/>
            <a:t>Model, Reduce, Test, Emulate</a:t>
          </a:r>
        </a:p>
      </dgm:t>
    </dgm:pt>
    <dgm:pt modelId="{69FF0085-AB2E-4BCD-8965-FDE21B5BE33C}" type="parTrans" cxnId="{C94B0CDC-4D44-464D-B787-6D180F499152}">
      <dgm:prSet/>
      <dgm:spPr/>
      <dgm:t>
        <a:bodyPr/>
        <a:lstStyle/>
        <a:p>
          <a:endParaRPr lang="en-US"/>
        </a:p>
      </dgm:t>
    </dgm:pt>
    <dgm:pt modelId="{8DA887E7-F657-4C9E-827C-01A76ADC238E}" type="sibTrans" cxnId="{C94B0CDC-4D44-464D-B787-6D180F499152}">
      <dgm:prSet/>
      <dgm:spPr/>
      <dgm:t>
        <a:bodyPr/>
        <a:lstStyle/>
        <a:p>
          <a:endParaRPr lang="en-US"/>
        </a:p>
      </dgm:t>
    </dgm:pt>
    <dgm:pt modelId="{FADF72BC-D75E-4FCD-B8EA-3351D8165081}">
      <dgm:prSet/>
      <dgm:spPr/>
      <dgm:t>
        <a:bodyPr/>
        <a:lstStyle/>
        <a:p>
          <a:pPr>
            <a:lnSpc>
              <a:spcPct val="100000"/>
            </a:lnSpc>
          </a:pPr>
          <a:r>
            <a:rPr lang="en-US" dirty="0"/>
            <a:t>Learn from the experience</a:t>
          </a:r>
        </a:p>
      </dgm:t>
    </dgm:pt>
    <dgm:pt modelId="{39BAA24C-207C-4905-957E-6AAF1C78DA5C}" type="parTrans" cxnId="{A5E84A38-90C8-4FD3-AB68-D38BC6B6676F}">
      <dgm:prSet/>
      <dgm:spPr/>
      <dgm:t>
        <a:bodyPr/>
        <a:lstStyle/>
        <a:p>
          <a:endParaRPr lang="en-US"/>
        </a:p>
      </dgm:t>
    </dgm:pt>
    <dgm:pt modelId="{A3D599F6-A488-499E-B602-93E3FD165A35}" type="sibTrans" cxnId="{A5E84A38-90C8-4FD3-AB68-D38BC6B6676F}">
      <dgm:prSet/>
      <dgm:spPr/>
      <dgm:t>
        <a:bodyPr/>
        <a:lstStyle/>
        <a:p>
          <a:endParaRPr lang="en-US"/>
        </a:p>
      </dgm:t>
    </dgm:pt>
    <dgm:pt modelId="{F2C13697-370D-4A03-9CFD-26D58F691726}">
      <dgm:prSet/>
      <dgm:spPr/>
      <dgm:t>
        <a:bodyPr/>
        <a:lstStyle/>
        <a:p>
          <a:pPr>
            <a:lnSpc>
              <a:spcPct val="100000"/>
            </a:lnSpc>
          </a:pPr>
          <a:r>
            <a:rPr lang="en-US"/>
            <a:t>Performant ~60% faster</a:t>
          </a:r>
        </a:p>
      </dgm:t>
    </dgm:pt>
    <dgm:pt modelId="{31D4C569-8290-47B3-BA85-9822CC873014}" type="parTrans" cxnId="{3AC15CAB-369F-43AB-B765-E63EF8FBC213}">
      <dgm:prSet/>
      <dgm:spPr/>
      <dgm:t>
        <a:bodyPr/>
        <a:lstStyle/>
        <a:p>
          <a:endParaRPr lang="en-US"/>
        </a:p>
      </dgm:t>
    </dgm:pt>
    <dgm:pt modelId="{99F4614B-CDCC-4084-B045-80877D430F2B}" type="sibTrans" cxnId="{3AC15CAB-369F-43AB-B765-E63EF8FBC213}">
      <dgm:prSet/>
      <dgm:spPr/>
      <dgm:t>
        <a:bodyPr/>
        <a:lstStyle/>
        <a:p>
          <a:endParaRPr lang="en-US"/>
        </a:p>
      </dgm:t>
    </dgm:pt>
    <dgm:pt modelId="{7FF6C881-E8ED-421B-8F99-5409F4862DB5}">
      <dgm:prSet/>
      <dgm:spPr/>
      <dgm:t>
        <a:bodyPr/>
        <a:lstStyle/>
        <a:p>
          <a:pPr>
            <a:lnSpc>
              <a:spcPct val="100000"/>
            </a:lnSpc>
          </a:pPr>
          <a:r>
            <a:rPr lang="en-US"/>
            <a:t>Accurate ~2.5% relative tolerance</a:t>
          </a:r>
        </a:p>
      </dgm:t>
    </dgm:pt>
    <dgm:pt modelId="{EEB188AB-2F3E-4F12-B3B6-C43F95D68303}" type="parTrans" cxnId="{F2F16EFE-C86B-44B7-8AD8-339A31DF9596}">
      <dgm:prSet/>
      <dgm:spPr/>
      <dgm:t>
        <a:bodyPr/>
        <a:lstStyle/>
        <a:p>
          <a:endParaRPr lang="en-US"/>
        </a:p>
      </dgm:t>
    </dgm:pt>
    <dgm:pt modelId="{73397B56-7E23-491B-B820-CCFF8F3D295F}" type="sibTrans" cxnId="{F2F16EFE-C86B-44B7-8AD8-339A31DF9596}">
      <dgm:prSet/>
      <dgm:spPr/>
      <dgm:t>
        <a:bodyPr/>
        <a:lstStyle/>
        <a:p>
          <a:endParaRPr lang="en-US"/>
        </a:p>
      </dgm:t>
    </dgm:pt>
    <dgm:pt modelId="{5B41CBD9-C388-4631-AF94-D1AEF8E7B489}">
      <dgm:prSet/>
      <dgm:spPr/>
      <dgm:t>
        <a:bodyPr/>
        <a:lstStyle/>
        <a:p>
          <a:pPr>
            <a:lnSpc>
              <a:spcPct val="100000"/>
            </a:lnSpc>
          </a:pPr>
          <a:r>
            <a:rPr lang="en-US" dirty="0"/>
            <a:t>Estimate what cannot measure</a:t>
          </a:r>
        </a:p>
      </dgm:t>
    </dgm:pt>
    <dgm:pt modelId="{094CCD4C-20FE-4891-9F79-C34B261AE1AC}" type="parTrans" cxnId="{AD28ABE1-AB4B-4345-BC40-A083C386F19C}">
      <dgm:prSet/>
      <dgm:spPr/>
      <dgm:t>
        <a:bodyPr/>
        <a:lstStyle/>
        <a:p>
          <a:endParaRPr lang="en-US"/>
        </a:p>
      </dgm:t>
    </dgm:pt>
    <dgm:pt modelId="{50D772AA-A6D2-48D2-B430-535F96D6BA6E}" type="sibTrans" cxnId="{AD28ABE1-AB4B-4345-BC40-A083C386F19C}">
      <dgm:prSet/>
      <dgm:spPr/>
      <dgm:t>
        <a:bodyPr/>
        <a:lstStyle/>
        <a:p>
          <a:endParaRPr lang="en-US"/>
        </a:p>
      </dgm:t>
    </dgm:pt>
    <dgm:pt modelId="{95396173-4B85-4A15-9F2F-57948739FFA0}">
      <dgm:prSet/>
      <dgm:spPr/>
      <dgm:t>
        <a:bodyPr/>
        <a:lstStyle/>
        <a:p>
          <a:pPr>
            <a:lnSpc>
              <a:spcPct val="100000"/>
            </a:lnSpc>
          </a:pPr>
          <a:r>
            <a:rPr lang="en-US"/>
            <a:t>Burner exit temperature</a:t>
          </a:r>
        </a:p>
      </dgm:t>
    </dgm:pt>
    <dgm:pt modelId="{E292EDDC-A0CF-498B-BEEA-F05BACE637BC}" type="parTrans" cxnId="{B9FF280D-CD39-4CD8-8506-E929C87F2742}">
      <dgm:prSet/>
      <dgm:spPr/>
      <dgm:t>
        <a:bodyPr/>
        <a:lstStyle/>
        <a:p>
          <a:endParaRPr lang="en-US"/>
        </a:p>
      </dgm:t>
    </dgm:pt>
    <dgm:pt modelId="{B0101E91-9F6C-4079-8591-DC16950BDE06}" type="sibTrans" cxnId="{B9FF280D-CD39-4CD8-8506-E929C87F2742}">
      <dgm:prSet/>
      <dgm:spPr/>
      <dgm:t>
        <a:bodyPr/>
        <a:lstStyle/>
        <a:p>
          <a:endParaRPr lang="en-US"/>
        </a:p>
      </dgm:t>
    </dgm:pt>
    <dgm:pt modelId="{1253A2F7-DA0F-4FDC-AD38-4B954CB53EA6}">
      <dgm:prSet/>
      <dgm:spPr/>
      <dgm:t>
        <a:bodyPr/>
        <a:lstStyle/>
        <a:p>
          <a:pPr>
            <a:lnSpc>
              <a:spcPct val="100000"/>
            </a:lnSpc>
          </a:pPr>
          <a:r>
            <a:rPr lang="en-US"/>
            <a:t>Mechanical power</a:t>
          </a:r>
        </a:p>
      </dgm:t>
    </dgm:pt>
    <dgm:pt modelId="{22631516-847E-422D-A22D-3BE5DDB9DC08}" type="parTrans" cxnId="{FA0255AD-C00D-48EE-827D-8E2DA68A432F}">
      <dgm:prSet/>
      <dgm:spPr/>
      <dgm:t>
        <a:bodyPr/>
        <a:lstStyle/>
        <a:p>
          <a:endParaRPr lang="en-US"/>
        </a:p>
      </dgm:t>
    </dgm:pt>
    <dgm:pt modelId="{9FDC46A2-74A1-4998-966D-8B28715DF23A}" type="sibTrans" cxnId="{FA0255AD-C00D-48EE-827D-8E2DA68A432F}">
      <dgm:prSet/>
      <dgm:spPr/>
      <dgm:t>
        <a:bodyPr/>
        <a:lstStyle/>
        <a:p>
          <a:endParaRPr lang="en-US"/>
        </a:p>
      </dgm:t>
    </dgm:pt>
    <dgm:pt modelId="{6A2BE143-2D00-40C6-8872-23C953ED1D8C}">
      <dgm:prSet/>
      <dgm:spPr/>
      <dgm:t>
        <a:bodyPr/>
        <a:lstStyle/>
        <a:p>
          <a:pPr>
            <a:lnSpc>
              <a:spcPct val="100000"/>
            </a:lnSpc>
          </a:pPr>
          <a:r>
            <a:rPr lang="en-US" dirty="0"/>
            <a:t>Simulate real-time</a:t>
          </a:r>
        </a:p>
      </dgm:t>
    </dgm:pt>
    <dgm:pt modelId="{5710F904-7504-4F88-A2B1-726708829F23}" type="parTrans" cxnId="{0CC678FC-6D9D-433C-B3D8-F684BBF74C9F}">
      <dgm:prSet/>
      <dgm:spPr/>
      <dgm:t>
        <a:bodyPr/>
        <a:lstStyle/>
        <a:p>
          <a:endParaRPr lang="en-US"/>
        </a:p>
      </dgm:t>
    </dgm:pt>
    <dgm:pt modelId="{31BD0FE2-4DBC-4274-96E5-6203D704FA24}" type="sibTrans" cxnId="{0CC678FC-6D9D-433C-B3D8-F684BBF74C9F}">
      <dgm:prSet/>
      <dgm:spPr/>
      <dgm:t>
        <a:bodyPr/>
        <a:lstStyle/>
        <a:p>
          <a:endParaRPr lang="en-US"/>
        </a:p>
      </dgm:t>
    </dgm:pt>
    <dgm:pt modelId="{905883DF-DA67-4E5D-BA00-31E3E7D5FB25}">
      <dgm:prSet/>
      <dgm:spPr/>
      <dgm:t>
        <a:bodyPr/>
        <a:lstStyle/>
        <a:p>
          <a:pPr>
            <a:lnSpc>
              <a:spcPct val="100000"/>
            </a:lnSpc>
          </a:pPr>
          <a:r>
            <a:rPr lang="en-US"/>
            <a:t>Hardware in the loop</a:t>
          </a:r>
        </a:p>
      </dgm:t>
    </dgm:pt>
    <dgm:pt modelId="{91B111E2-0FFF-4065-8D15-41193B1C7BA9}" type="parTrans" cxnId="{2A4FF6BE-CFC2-4421-9022-EEFBC45D73FD}">
      <dgm:prSet/>
      <dgm:spPr/>
      <dgm:t>
        <a:bodyPr/>
        <a:lstStyle/>
        <a:p>
          <a:endParaRPr lang="en-US"/>
        </a:p>
      </dgm:t>
    </dgm:pt>
    <dgm:pt modelId="{B0DE5A9E-6E27-4AFC-A493-7E1611282694}" type="sibTrans" cxnId="{2A4FF6BE-CFC2-4421-9022-EEFBC45D73FD}">
      <dgm:prSet/>
      <dgm:spPr/>
      <dgm:t>
        <a:bodyPr/>
        <a:lstStyle/>
        <a:p>
          <a:endParaRPr lang="en-US"/>
        </a:p>
      </dgm:t>
    </dgm:pt>
    <dgm:pt modelId="{4CDB9000-A0F3-4BCE-ACDB-4A962C7B511C}">
      <dgm:prSet/>
      <dgm:spPr/>
      <dgm:t>
        <a:bodyPr/>
        <a:lstStyle/>
        <a:p>
          <a:pPr>
            <a:lnSpc>
              <a:spcPct val="100000"/>
            </a:lnSpc>
          </a:pPr>
          <a:r>
            <a:rPr lang="en-US"/>
            <a:t>Rapid prototyping</a:t>
          </a:r>
        </a:p>
      </dgm:t>
    </dgm:pt>
    <dgm:pt modelId="{5BB5D88A-3096-4DBD-94A6-7A2A2E0045A7}" type="parTrans" cxnId="{B8D553E6-F719-4B0B-A7DC-457C6061052F}">
      <dgm:prSet/>
      <dgm:spPr/>
      <dgm:t>
        <a:bodyPr/>
        <a:lstStyle/>
        <a:p>
          <a:endParaRPr lang="en-US"/>
        </a:p>
      </dgm:t>
    </dgm:pt>
    <dgm:pt modelId="{A84E081D-8B89-4E9E-A658-3B607C255F0F}" type="sibTrans" cxnId="{B8D553E6-F719-4B0B-A7DC-457C6061052F}">
      <dgm:prSet/>
      <dgm:spPr/>
      <dgm:t>
        <a:bodyPr/>
        <a:lstStyle/>
        <a:p>
          <a:endParaRPr lang="en-US"/>
        </a:p>
      </dgm:t>
    </dgm:pt>
    <dgm:pt modelId="{03E93BA5-59DC-41FB-AF05-89D400341D97}">
      <dgm:prSet/>
      <dgm:spPr/>
      <dgm:t>
        <a:bodyPr/>
        <a:lstStyle/>
        <a:p>
          <a:pPr>
            <a:lnSpc>
              <a:spcPct val="100000"/>
            </a:lnSpc>
          </a:pPr>
          <a:r>
            <a:rPr lang="en-US"/>
            <a:t>Predictive maintenance</a:t>
          </a:r>
        </a:p>
      </dgm:t>
    </dgm:pt>
    <dgm:pt modelId="{84E79657-603B-41FF-AFAE-37B3C44F313B}" type="parTrans" cxnId="{F21C6ADB-CCB0-498B-A615-959D09CEA769}">
      <dgm:prSet/>
      <dgm:spPr/>
      <dgm:t>
        <a:bodyPr/>
        <a:lstStyle/>
        <a:p>
          <a:endParaRPr lang="en-US"/>
        </a:p>
      </dgm:t>
    </dgm:pt>
    <dgm:pt modelId="{25301DE8-DDCD-4E2F-A7FB-FBEB6A8F8536}" type="sibTrans" cxnId="{F21C6ADB-CCB0-498B-A615-959D09CEA769}">
      <dgm:prSet/>
      <dgm:spPr/>
      <dgm:t>
        <a:bodyPr/>
        <a:lstStyle/>
        <a:p>
          <a:endParaRPr lang="en-US"/>
        </a:p>
      </dgm:t>
    </dgm:pt>
    <dgm:pt modelId="{E5B3B29C-FC17-4A83-A6B8-FD8E01A35554}" type="pres">
      <dgm:prSet presAssocID="{91031470-D616-485C-ACC0-4AF85A2F343E}" presName="root" presStyleCnt="0">
        <dgm:presLayoutVars>
          <dgm:dir/>
          <dgm:resizeHandles val="exact"/>
        </dgm:presLayoutVars>
      </dgm:prSet>
      <dgm:spPr/>
    </dgm:pt>
    <dgm:pt modelId="{1AB62F04-C0CB-4204-BF9D-E371CD27BD63}" type="pres">
      <dgm:prSet presAssocID="{7CC7A4CE-3394-47F0-9B75-EA8D72DCD3A7}" presName="compNode" presStyleCnt="0"/>
      <dgm:spPr/>
    </dgm:pt>
    <dgm:pt modelId="{6AD48D0D-27CD-45EB-8066-64E13E35666B}" type="pres">
      <dgm:prSet presAssocID="{7CC7A4CE-3394-47F0-9B75-EA8D72DCD3A7}" presName="bgRect" presStyleLbl="bgShp" presStyleIdx="0" presStyleCnt="4"/>
      <dgm:spPr/>
    </dgm:pt>
    <dgm:pt modelId="{E40FC3FA-886C-4B50-9A80-C13A7040B2DE}" type="pres">
      <dgm:prSet presAssocID="{7CC7A4CE-3394-47F0-9B75-EA8D72DCD3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BAA803CB-AF1D-499C-92C7-90716426E795}" type="pres">
      <dgm:prSet presAssocID="{7CC7A4CE-3394-47F0-9B75-EA8D72DCD3A7}" presName="spaceRect" presStyleCnt="0"/>
      <dgm:spPr/>
    </dgm:pt>
    <dgm:pt modelId="{B126EF60-76A1-463F-BD6A-FB39FB438AA5}" type="pres">
      <dgm:prSet presAssocID="{7CC7A4CE-3394-47F0-9B75-EA8D72DCD3A7}" presName="parTx" presStyleLbl="revTx" presStyleIdx="0" presStyleCnt="8">
        <dgm:presLayoutVars>
          <dgm:chMax val="0"/>
          <dgm:chPref val="0"/>
        </dgm:presLayoutVars>
      </dgm:prSet>
      <dgm:spPr/>
    </dgm:pt>
    <dgm:pt modelId="{6E114F39-BE9A-4565-913D-9D73C1868A06}" type="pres">
      <dgm:prSet presAssocID="{7CC7A4CE-3394-47F0-9B75-EA8D72DCD3A7}" presName="desTx" presStyleLbl="revTx" presStyleIdx="1" presStyleCnt="8">
        <dgm:presLayoutVars/>
      </dgm:prSet>
      <dgm:spPr/>
    </dgm:pt>
    <dgm:pt modelId="{4E354750-DDFE-4300-8727-7F356A321EC6}" type="pres">
      <dgm:prSet presAssocID="{AE881E5B-AA80-4C0F-AB1E-1091F7C029DA}" presName="sibTrans" presStyleCnt="0"/>
      <dgm:spPr/>
    </dgm:pt>
    <dgm:pt modelId="{D7259592-DBA0-4718-9CEF-BB81F8CEFE7D}" type="pres">
      <dgm:prSet presAssocID="{FADF72BC-D75E-4FCD-B8EA-3351D8165081}" presName="compNode" presStyleCnt="0"/>
      <dgm:spPr/>
    </dgm:pt>
    <dgm:pt modelId="{2E982C30-038F-4B72-8CDE-F818DB52E239}" type="pres">
      <dgm:prSet presAssocID="{FADF72BC-D75E-4FCD-B8EA-3351D8165081}" presName="bgRect" presStyleLbl="bgShp" presStyleIdx="1" presStyleCnt="4"/>
      <dgm:spPr/>
    </dgm:pt>
    <dgm:pt modelId="{197A7297-BD9E-42DD-B512-581931D55D70}" type="pres">
      <dgm:prSet presAssocID="{FADF72BC-D75E-4FCD-B8EA-3351D816508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3DA74153-3403-4DA9-9695-69E8C2A34EA2}" type="pres">
      <dgm:prSet presAssocID="{FADF72BC-D75E-4FCD-B8EA-3351D8165081}" presName="spaceRect" presStyleCnt="0"/>
      <dgm:spPr/>
    </dgm:pt>
    <dgm:pt modelId="{0005EF29-EA29-4E72-BE60-D95B6E7F2910}" type="pres">
      <dgm:prSet presAssocID="{FADF72BC-D75E-4FCD-B8EA-3351D8165081}" presName="parTx" presStyleLbl="revTx" presStyleIdx="2" presStyleCnt="8">
        <dgm:presLayoutVars>
          <dgm:chMax val="0"/>
          <dgm:chPref val="0"/>
        </dgm:presLayoutVars>
      </dgm:prSet>
      <dgm:spPr/>
    </dgm:pt>
    <dgm:pt modelId="{BE8AB067-ECB0-40BF-9093-BB6975EE4C1E}" type="pres">
      <dgm:prSet presAssocID="{FADF72BC-D75E-4FCD-B8EA-3351D8165081}" presName="desTx" presStyleLbl="revTx" presStyleIdx="3" presStyleCnt="8">
        <dgm:presLayoutVars/>
      </dgm:prSet>
      <dgm:spPr/>
    </dgm:pt>
    <dgm:pt modelId="{FCA8B413-33F5-4B6A-960A-A9797C0F80FA}" type="pres">
      <dgm:prSet presAssocID="{A3D599F6-A488-499E-B602-93E3FD165A35}" presName="sibTrans" presStyleCnt="0"/>
      <dgm:spPr/>
    </dgm:pt>
    <dgm:pt modelId="{F5657611-F8B4-4834-BB3E-55C1341E4139}" type="pres">
      <dgm:prSet presAssocID="{5B41CBD9-C388-4631-AF94-D1AEF8E7B489}" presName="compNode" presStyleCnt="0"/>
      <dgm:spPr/>
    </dgm:pt>
    <dgm:pt modelId="{AFB5FE99-D759-46DA-A733-070FAD2BEADF}" type="pres">
      <dgm:prSet presAssocID="{5B41CBD9-C388-4631-AF94-D1AEF8E7B489}" presName="bgRect" presStyleLbl="bgShp" presStyleIdx="2" presStyleCnt="4"/>
      <dgm:spPr/>
    </dgm:pt>
    <dgm:pt modelId="{45DC7815-7283-479C-904F-5FEF07B6634E}" type="pres">
      <dgm:prSet presAssocID="{5B41CBD9-C388-4631-AF94-D1AEF8E7B4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rmometer"/>
        </a:ext>
      </dgm:extLst>
    </dgm:pt>
    <dgm:pt modelId="{DC8CAA63-A4CF-4B16-A13E-9C45514E5EF2}" type="pres">
      <dgm:prSet presAssocID="{5B41CBD9-C388-4631-AF94-D1AEF8E7B489}" presName="spaceRect" presStyleCnt="0"/>
      <dgm:spPr/>
    </dgm:pt>
    <dgm:pt modelId="{15E8B715-83D5-494A-9728-95A6C4BD1579}" type="pres">
      <dgm:prSet presAssocID="{5B41CBD9-C388-4631-AF94-D1AEF8E7B489}" presName="parTx" presStyleLbl="revTx" presStyleIdx="4" presStyleCnt="8">
        <dgm:presLayoutVars>
          <dgm:chMax val="0"/>
          <dgm:chPref val="0"/>
        </dgm:presLayoutVars>
      </dgm:prSet>
      <dgm:spPr/>
    </dgm:pt>
    <dgm:pt modelId="{4522C75E-27BA-4956-9253-585B71CA607E}" type="pres">
      <dgm:prSet presAssocID="{5B41CBD9-C388-4631-AF94-D1AEF8E7B489}" presName="desTx" presStyleLbl="revTx" presStyleIdx="5" presStyleCnt="8">
        <dgm:presLayoutVars/>
      </dgm:prSet>
      <dgm:spPr/>
    </dgm:pt>
    <dgm:pt modelId="{ED3B0744-8DE1-4147-839A-7CE104764383}" type="pres">
      <dgm:prSet presAssocID="{50D772AA-A6D2-48D2-B430-535F96D6BA6E}" presName="sibTrans" presStyleCnt="0"/>
      <dgm:spPr/>
    </dgm:pt>
    <dgm:pt modelId="{CE69B7C9-062C-41C3-9197-1776B61BC287}" type="pres">
      <dgm:prSet presAssocID="{6A2BE143-2D00-40C6-8872-23C953ED1D8C}" presName="compNode" presStyleCnt="0"/>
      <dgm:spPr/>
    </dgm:pt>
    <dgm:pt modelId="{CA2F4BE7-2D24-41E7-98A3-B416F539CA72}" type="pres">
      <dgm:prSet presAssocID="{6A2BE143-2D00-40C6-8872-23C953ED1D8C}" presName="bgRect" presStyleLbl="bgShp" presStyleIdx="3" presStyleCnt="4"/>
      <dgm:spPr/>
    </dgm:pt>
    <dgm:pt modelId="{CA474922-DEE3-46C3-8BA3-215FE2E7FFC6}" type="pres">
      <dgm:prSet presAssocID="{6A2BE143-2D00-40C6-8872-23C953ED1D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D9FD7A80-496F-4D28-A43C-87560F7D4244}" type="pres">
      <dgm:prSet presAssocID="{6A2BE143-2D00-40C6-8872-23C953ED1D8C}" presName="spaceRect" presStyleCnt="0"/>
      <dgm:spPr/>
    </dgm:pt>
    <dgm:pt modelId="{802DEE69-A450-47D3-975F-B76BF4AF8DC7}" type="pres">
      <dgm:prSet presAssocID="{6A2BE143-2D00-40C6-8872-23C953ED1D8C}" presName="parTx" presStyleLbl="revTx" presStyleIdx="6" presStyleCnt="8">
        <dgm:presLayoutVars>
          <dgm:chMax val="0"/>
          <dgm:chPref val="0"/>
        </dgm:presLayoutVars>
      </dgm:prSet>
      <dgm:spPr/>
    </dgm:pt>
    <dgm:pt modelId="{71C3652B-6DB1-43D3-A84F-302A03400E24}" type="pres">
      <dgm:prSet presAssocID="{6A2BE143-2D00-40C6-8872-23C953ED1D8C}" presName="desTx" presStyleLbl="revTx" presStyleIdx="7" presStyleCnt="8">
        <dgm:presLayoutVars/>
      </dgm:prSet>
      <dgm:spPr/>
    </dgm:pt>
  </dgm:ptLst>
  <dgm:cxnLst>
    <dgm:cxn modelId="{F978CB02-3809-4741-8FB4-B7E8FD4856B9}" type="presOf" srcId="{4CDB9000-A0F3-4BCE-ACDB-4A962C7B511C}" destId="{71C3652B-6DB1-43D3-A84F-302A03400E24}" srcOrd="0" destOrd="1" presId="urn:microsoft.com/office/officeart/2018/2/layout/IconVerticalSolidList"/>
    <dgm:cxn modelId="{56BAB304-CCC2-44AE-8468-11018CC8A2F4}" type="presOf" srcId="{1253A2F7-DA0F-4FDC-AD38-4B954CB53EA6}" destId="{4522C75E-27BA-4956-9253-585B71CA607E}" srcOrd="0" destOrd="1" presId="urn:microsoft.com/office/officeart/2018/2/layout/IconVerticalSolidList"/>
    <dgm:cxn modelId="{E2D04C05-3DB0-4662-9DDA-B578F0A2B707}" type="presOf" srcId="{7FF6C881-E8ED-421B-8F99-5409F4862DB5}" destId="{BE8AB067-ECB0-40BF-9093-BB6975EE4C1E}" srcOrd="0" destOrd="1" presId="urn:microsoft.com/office/officeart/2018/2/layout/IconVerticalSolidList"/>
    <dgm:cxn modelId="{B9FF280D-CD39-4CD8-8506-E929C87F2742}" srcId="{5B41CBD9-C388-4631-AF94-D1AEF8E7B489}" destId="{95396173-4B85-4A15-9F2F-57948739FFA0}" srcOrd="0" destOrd="0" parTransId="{E292EDDC-A0CF-498B-BEEA-F05BACE637BC}" sibTransId="{B0101E91-9F6C-4079-8591-DC16950BDE06}"/>
    <dgm:cxn modelId="{3496E215-5BFA-46D3-BF23-CC459EB2A10C}" type="presOf" srcId="{95396173-4B85-4A15-9F2F-57948739FFA0}" destId="{4522C75E-27BA-4956-9253-585B71CA607E}" srcOrd="0" destOrd="0" presId="urn:microsoft.com/office/officeart/2018/2/layout/IconVerticalSolidList"/>
    <dgm:cxn modelId="{E1AF1226-768A-415A-A53F-5DE7404F70CF}" srcId="{91031470-D616-485C-ACC0-4AF85A2F343E}" destId="{7CC7A4CE-3394-47F0-9B75-EA8D72DCD3A7}" srcOrd="0" destOrd="0" parTransId="{013E7372-BB12-402B-9A5A-781A98B40382}" sibTransId="{AE881E5B-AA80-4C0F-AB1E-1091F7C029DA}"/>
    <dgm:cxn modelId="{A5E84A38-90C8-4FD3-AB68-D38BC6B6676F}" srcId="{91031470-D616-485C-ACC0-4AF85A2F343E}" destId="{FADF72BC-D75E-4FCD-B8EA-3351D8165081}" srcOrd="1" destOrd="0" parTransId="{39BAA24C-207C-4905-957E-6AAF1C78DA5C}" sibTransId="{A3D599F6-A488-499E-B602-93E3FD165A35}"/>
    <dgm:cxn modelId="{E6FDB670-4F12-4A7E-AA38-746F52013C4A}" type="presOf" srcId="{FADF72BC-D75E-4FCD-B8EA-3351D8165081}" destId="{0005EF29-EA29-4E72-BE60-D95B6E7F2910}" srcOrd="0" destOrd="0" presId="urn:microsoft.com/office/officeart/2018/2/layout/IconVerticalSolidList"/>
    <dgm:cxn modelId="{9F8AE553-2550-40DA-9262-B5531C183DB8}" type="presOf" srcId="{5B41CBD9-C388-4631-AF94-D1AEF8E7B489}" destId="{15E8B715-83D5-494A-9728-95A6C4BD1579}" srcOrd="0" destOrd="0" presId="urn:microsoft.com/office/officeart/2018/2/layout/IconVerticalSolidList"/>
    <dgm:cxn modelId="{E97A235A-9B74-4536-A91C-B211F19483C3}" type="presOf" srcId="{03E93BA5-59DC-41FB-AF05-89D400341D97}" destId="{71C3652B-6DB1-43D3-A84F-302A03400E24}" srcOrd="0" destOrd="2" presId="urn:microsoft.com/office/officeart/2018/2/layout/IconVerticalSolidList"/>
    <dgm:cxn modelId="{4663DC5A-329D-4F1A-96F6-9D595621B1C9}" type="presOf" srcId="{91031470-D616-485C-ACC0-4AF85A2F343E}" destId="{E5B3B29C-FC17-4A83-A6B8-FD8E01A35554}" srcOrd="0" destOrd="0" presId="urn:microsoft.com/office/officeart/2018/2/layout/IconVerticalSolidList"/>
    <dgm:cxn modelId="{3AC15CAB-369F-43AB-B765-E63EF8FBC213}" srcId="{FADF72BC-D75E-4FCD-B8EA-3351D8165081}" destId="{F2C13697-370D-4A03-9CFD-26D58F691726}" srcOrd="0" destOrd="0" parTransId="{31D4C569-8290-47B3-BA85-9822CC873014}" sibTransId="{99F4614B-CDCC-4084-B045-80877D430F2B}"/>
    <dgm:cxn modelId="{FA0255AD-C00D-48EE-827D-8E2DA68A432F}" srcId="{5B41CBD9-C388-4631-AF94-D1AEF8E7B489}" destId="{1253A2F7-DA0F-4FDC-AD38-4B954CB53EA6}" srcOrd="1" destOrd="0" parTransId="{22631516-847E-422D-A22D-3BE5DDB9DC08}" sibTransId="{9FDC46A2-74A1-4998-966D-8B28715DF23A}"/>
    <dgm:cxn modelId="{2A4FF6BE-CFC2-4421-9022-EEFBC45D73FD}" srcId="{6A2BE143-2D00-40C6-8872-23C953ED1D8C}" destId="{905883DF-DA67-4E5D-BA00-31E3E7D5FB25}" srcOrd="0" destOrd="0" parTransId="{91B111E2-0FFF-4065-8D15-41193B1C7BA9}" sibTransId="{B0DE5A9E-6E27-4AFC-A493-7E1611282694}"/>
    <dgm:cxn modelId="{03227CD1-5F78-4A36-8572-42AF390EAF1C}" type="presOf" srcId="{7CC7A4CE-3394-47F0-9B75-EA8D72DCD3A7}" destId="{B126EF60-76A1-463F-BD6A-FB39FB438AA5}" srcOrd="0" destOrd="0" presId="urn:microsoft.com/office/officeart/2018/2/layout/IconVerticalSolidList"/>
    <dgm:cxn modelId="{F21C6ADB-CCB0-498B-A615-959D09CEA769}" srcId="{6A2BE143-2D00-40C6-8872-23C953ED1D8C}" destId="{03E93BA5-59DC-41FB-AF05-89D400341D97}" srcOrd="2" destOrd="0" parTransId="{84E79657-603B-41FF-AFAE-37B3C44F313B}" sibTransId="{25301DE8-DDCD-4E2F-A7FB-FBEB6A8F8536}"/>
    <dgm:cxn modelId="{C94B0CDC-4D44-464D-B787-6D180F499152}" srcId="{7CC7A4CE-3394-47F0-9B75-EA8D72DCD3A7}" destId="{8131ADE2-E1FD-4692-93DB-53243171FA60}" srcOrd="0" destOrd="0" parTransId="{69FF0085-AB2E-4BCD-8965-FDE21B5BE33C}" sibTransId="{8DA887E7-F657-4C9E-827C-01A76ADC238E}"/>
    <dgm:cxn modelId="{AD28ABE1-AB4B-4345-BC40-A083C386F19C}" srcId="{91031470-D616-485C-ACC0-4AF85A2F343E}" destId="{5B41CBD9-C388-4631-AF94-D1AEF8E7B489}" srcOrd="2" destOrd="0" parTransId="{094CCD4C-20FE-4891-9F79-C34B261AE1AC}" sibTransId="{50D772AA-A6D2-48D2-B430-535F96D6BA6E}"/>
    <dgm:cxn modelId="{B8D553E6-F719-4B0B-A7DC-457C6061052F}" srcId="{6A2BE143-2D00-40C6-8872-23C953ED1D8C}" destId="{4CDB9000-A0F3-4BCE-ACDB-4A962C7B511C}" srcOrd="1" destOrd="0" parTransId="{5BB5D88A-3096-4DBD-94A6-7A2A2E0045A7}" sibTransId="{A84E081D-8B89-4E9E-A658-3B607C255F0F}"/>
    <dgm:cxn modelId="{C8053CEB-72B3-4903-8357-3276435AD3F8}" type="presOf" srcId="{6A2BE143-2D00-40C6-8872-23C953ED1D8C}" destId="{802DEE69-A450-47D3-975F-B76BF4AF8DC7}" srcOrd="0" destOrd="0" presId="urn:microsoft.com/office/officeart/2018/2/layout/IconVerticalSolidList"/>
    <dgm:cxn modelId="{2F68A2F5-3E95-4B5E-A593-E291960EF154}" type="presOf" srcId="{905883DF-DA67-4E5D-BA00-31E3E7D5FB25}" destId="{71C3652B-6DB1-43D3-A84F-302A03400E24}" srcOrd="0" destOrd="0" presId="urn:microsoft.com/office/officeart/2018/2/layout/IconVerticalSolidList"/>
    <dgm:cxn modelId="{2A63F8F5-9B6D-42E2-B275-CD35D4DCB3BA}" type="presOf" srcId="{F2C13697-370D-4A03-9CFD-26D58F691726}" destId="{BE8AB067-ECB0-40BF-9093-BB6975EE4C1E}" srcOrd="0" destOrd="0" presId="urn:microsoft.com/office/officeart/2018/2/layout/IconVerticalSolidList"/>
    <dgm:cxn modelId="{0CC678FC-6D9D-433C-B3D8-F684BBF74C9F}" srcId="{91031470-D616-485C-ACC0-4AF85A2F343E}" destId="{6A2BE143-2D00-40C6-8872-23C953ED1D8C}" srcOrd="3" destOrd="0" parTransId="{5710F904-7504-4F88-A2B1-726708829F23}" sibTransId="{31BD0FE2-4DBC-4274-96E5-6203D704FA24}"/>
    <dgm:cxn modelId="{D2E7B0FD-505D-4AB9-BBE2-A2C0A1EA3302}" type="presOf" srcId="{8131ADE2-E1FD-4692-93DB-53243171FA60}" destId="{6E114F39-BE9A-4565-913D-9D73C1868A06}" srcOrd="0" destOrd="0" presId="urn:microsoft.com/office/officeart/2018/2/layout/IconVerticalSolidList"/>
    <dgm:cxn modelId="{F2F16EFE-C86B-44B7-8AD8-339A31DF9596}" srcId="{FADF72BC-D75E-4FCD-B8EA-3351D8165081}" destId="{7FF6C881-E8ED-421B-8F99-5409F4862DB5}" srcOrd="1" destOrd="0" parTransId="{EEB188AB-2F3E-4F12-B3B6-C43F95D68303}" sibTransId="{73397B56-7E23-491B-B820-CCFF8F3D295F}"/>
    <dgm:cxn modelId="{7A7B6EA8-7891-4D67-B2AC-F10ECB6517DC}" type="presParOf" srcId="{E5B3B29C-FC17-4A83-A6B8-FD8E01A35554}" destId="{1AB62F04-C0CB-4204-BF9D-E371CD27BD63}" srcOrd="0" destOrd="0" presId="urn:microsoft.com/office/officeart/2018/2/layout/IconVerticalSolidList"/>
    <dgm:cxn modelId="{61B461C5-052E-420C-A41C-0ADD4BAC4E9B}" type="presParOf" srcId="{1AB62F04-C0CB-4204-BF9D-E371CD27BD63}" destId="{6AD48D0D-27CD-45EB-8066-64E13E35666B}" srcOrd="0" destOrd="0" presId="urn:microsoft.com/office/officeart/2018/2/layout/IconVerticalSolidList"/>
    <dgm:cxn modelId="{E9B003CB-F257-4488-9157-4EB835622D08}" type="presParOf" srcId="{1AB62F04-C0CB-4204-BF9D-E371CD27BD63}" destId="{E40FC3FA-886C-4B50-9A80-C13A7040B2DE}" srcOrd="1" destOrd="0" presId="urn:microsoft.com/office/officeart/2018/2/layout/IconVerticalSolidList"/>
    <dgm:cxn modelId="{9B4193F9-F564-4AF9-9FFE-0EC77BB75A9D}" type="presParOf" srcId="{1AB62F04-C0CB-4204-BF9D-E371CD27BD63}" destId="{BAA803CB-AF1D-499C-92C7-90716426E795}" srcOrd="2" destOrd="0" presId="urn:microsoft.com/office/officeart/2018/2/layout/IconVerticalSolidList"/>
    <dgm:cxn modelId="{8F9A671C-07E3-487B-9B87-406A65F783A2}" type="presParOf" srcId="{1AB62F04-C0CB-4204-BF9D-E371CD27BD63}" destId="{B126EF60-76A1-463F-BD6A-FB39FB438AA5}" srcOrd="3" destOrd="0" presId="urn:microsoft.com/office/officeart/2018/2/layout/IconVerticalSolidList"/>
    <dgm:cxn modelId="{21F43F39-D3DD-4471-B53B-57FF5B87F82A}" type="presParOf" srcId="{1AB62F04-C0CB-4204-BF9D-E371CD27BD63}" destId="{6E114F39-BE9A-4565-913D-9D73C1868A06}" srcOrd="4" destOrd="0" presId="urn:microsoft.com/office/officeart/2018/2/layout/IconVerticalSolidList"/>
    <dgm:cxn modelId="{75914A70-0AA4-4B3D-8226-778C7A895F52}" type="presParOf" srcId="{E5B3B29C-FC17-4A83-A6B8-FD8E01A35554}" destId="{4E354750-DDFE-4300-8727-7F356A321EC6}" srcOrd="1" destOrd="0" presId="urn:microsoft.com/office/officeart/2018/2/layout/IconVerticalSolidList"/>
    <dgm:cxn modelId="{31ED7DF5-F587-4D94-9194-151696920B96}" type="presParOf" srcId="{E5B3B29C-FC17-4A83-A6B8-FD8E01A35554}" destId="{D7259592-DBA0-4718-9CEF-BB81F8CEFE7D}" srcOrd="2" destOrd="0" presId="urn:microsoft.com/office/officeart/2018/2/layout/IconVerticalSolidList"/>
    <dgm:cxn modelId="{14431D5F-EE63-4A46-85BC-C096B6787C54}" type="presParOf" srcId="{D7259592-DBA0-4718-9CEF-BB81F8CEFE7D}" destId="{2E982C30-038F-4B72-8CDE-F818DB52E239}" srcOrd="0" destOrd="0" presId="urn:microsoft.com/office/officeart/2018/2/layout/IconVerticalSolidList"/>
    <dgm:cxn modelId="{A45E91ED-AD56-420E-BB90-4257877D3675}" type="presParOf" srcId="{D7259592-DBA0-4718-9CEF-BB81F8CEFE7D}" destId="{197A7297-BD9E-42DD-B512-581931D55D70}" srcOrd="1" destOrd="0" presId="urn:microsoft.com/office/officeart/2018/2/layout/IconVerticalSolidList"/>
    <dgm:cxn modelId="{0CE0D14C-59F2-462B-934E-D6061D070DDC}" type="presParOf" srcId="{D7259592-DBA0-4718-9CEF-BB81F8CEFE7D}" destId="{3DA74153-3403-4DA9-9695-69E8C2A34EA2}" srcOrd="2" destOrd="0" presId="urn:microsoft.com/office/officeart/2018/2/layout/IconVerticalSolidList"/>
    <dgm:cxn modelId="{FEBFEF86-84DD-4137-B4C2-A0C08A063AFE}" type="presParOf" srcId="{D7259592-DBA0-4718-9CEF-BB81F8CEFE7D}" destId="{0005EF29-EA29-4E72-BE60-D95B6E7F2910}" srcOrd="3" destOrd="0" presId="urn:microsoft.com/office/officeart/2018/2/layout/IconVerticalSolidList"/>
    <dgm:cxn modelId="{2C22FAFD-D48E-4EC3-83C8-F7C50E327613}" type="presParOf" srcId="{D7259592-DBA0-4718-9CEF-BB81F8CEFE7D}" destId="{BE8AB067-ECB0-40BF-9093-BB6975EE4C1E}" srcOrd="4" destOrd="0" presId="urn:microsoft.com/office/officeart/2018/2/layout/IconVerticalSolidList"/>
    <dgm:cxn modelId="{5214D088-F4B1-4866-AC5B-26E73C4ED4C1}" type="presParOf" srcId="{E5B3B29C-FC17-4A83-A6B8-FD8E01A35554}" destId="{FCA8B413-33F5-4B6A-960A-A9797C0F80FA}" srcOrd="3" destOrd="0" presId="urn:microsoft.com/office/officeart/2018/2/layout/IconVerticalSolidList"/>
    <dgm:cxn modelId="{83D63FD7-E8ED-4ECA-9D6F-53D229B0689F}" type="presParOf" srcId="{E5B3B29C-FC17-4A83-A6B8-FD8E01A35554}" destId="{F5657611-F8B4-4834-BB3E-55C1341E4139}" srcOrd="4" destOrd="0" presId="urn:microsoft.com/office/officeart/2018/2/layout/IconVerticalSolidList"/>
    <dgm:cxn modelId="{94F5DCED-51B3-4791-A595-3404FC86592A}" type="presParOf" srcId="{F5657611-F8B4-4834-BB3E-55C1341E4139}" destId="{AFB5FE99-D759-46DA-A733-070FAD2BEADF}" srcOrd="0" destOrd="0" presId="urn:microsoft.com/office/officeart/2018/2/layout/IconVerticalSolidList"/>
    <dgm:cxn modelId="{0F81AB66-BA00-4D6A-B4C0-9AC546BCF19C}" type="presParOf" srcId="{F5657611-F8B4-4834-BB3E-55C1341E4139}" destId="{45DC7815-7283-479C-904F-5FEF07B6634E}" srcOrd="1" destOrd="0" presId="urn:microsoft.com/office/officeart/2018/2/layout/IconVerticalSolidList"/>
    <dgm:cxn modelId="{AC0D9450-099C-47E6-9DF1-21517CB2FBDF}" type="presParOf" srcId="{F5657611-F8B4-4834-BB3E-55C1341E4139}" destId="{DC8CAA63-A4CF-4B16-A13E-9C45514E5EF2}" srcOrd="2" destOrd="0" presId="urn:microsoft.com/office/officeart/2018/2/layout/IconVerticalSolidList"/>
    <dgm:cxn modelId="{FFA2EAF3-3DA3-4481-978F-62FAE8AD7A09}" type="presParOf" srcId="{F5657611-F8B4-4834-BB3E-55C1341E4139}" destId="{15E8B715-83D5-494A-9728-95A6C4BD1579}" srcOrd="3" destOrd="0" presId="urn:microsoft.com/office/officeart/2018/2/layout/IconVerticalSolidList"/>
    <dgm:cxn modelId="{9B1FC966-69A7-4759-8E0D-4D4A137F6B36}" type="presParOf" srcId="{F5657611-F8B4-4834-BB3E-55C1341E4139}" destId="{4522C75E-27BA-4956-9253-585B71CA607E}" srcOrd="4" destOrd="0" presId="urn:microsoft.com/office/officeart/2018/2/layout/IconVerticalSolidList"/>
    <dgm:cxn modelId="{6492DFBB-1CC0-491E-9397-8FC5EF82088D}" type="presParOf" srcId="{E5B3B29C-FC17-4A83-A6B8-FD8E01A35554}" destId="{ED3B0744-8DE1-4147-839A-7CE104764383}" srcOrd="5" destOrd="0" presId="urn:microsoft.com/office/officeart/2018/2/layout/IconVerticalSolidList"/>
    <dgm:cxn modelId="{2484D50A-E0E5-498A-A9E5-4C1B47095C21}" type="presParOf" srcId="{E5B3B29C-FC17-4A83-A6B8-FD8E01A35554}" destId="{CE69B7C9-062C-41C3-9197-1776B61BC287}" srcOrd="6" destOrd="0" presId="urn:microsoft.com/office/officeart/2018/2/layout/IconVerticalSolidList"/>
    <dgm:cxn modelId="{7DE147CF-45D0-4E72-802A-D47FC8E7C375}" type="presParOf" srcId="{CE69B7C9-062C-41C3-9197-1776B61BC287}" destId="{CA2F4BE7-2D24-41E7-98A3-B416F539CA72}" srcOrd="0" destOrd="0" presId="urn:microsoft.com/office/officeart/2018/2/layout/IconVerticalSolidList"/>
    <dgm:cxn modelId="{5F012E37-B1A1-4804-9372-DB954AA29391}" type="presParOf" srcId="{CE69B7C9-062C-41C3-9197-1776B61BC287}" destId="{CA474922-DEE3-46C3-8BA3-215FE2E7FFC6}" srcOrd="1" destOrd="0" presId="urn:microsoft.com/office/officeart/2018/2/layout/IconVerticalSolidList"/>
    <dgm:cxn modelId="{BEBE39AC-F04D-4334-9F84-7F278970BDAE}" type="presParOf" srcId="{CE69B7C9-062C-41C3-9197-1776B61BC287}" destId="{D9FD7A80-496F-4D28-A43C-87560F7D4244}" srcOrd="2" destOrd="0" presId="urn:microsoft.com/office/officeart/2018/2/layout/IconVerticalSolidList"/>
    <dgm:cxn modelId="{E0888336-3419-44E1-8190-E780BF0CA699}" type="presParOf" srcId="{CE69B7C9-062C-41C3-9197-1776B61BC287}" destId="{802DEE69-A450-47D3-975F-B76BF4AF8DC7}" srcOrd="3" destOrd="0" presId="urn:microsoft.com/office/officeart/2018/2/layout/IconVerticalSolidList"/>
    <dgm:cxn modelId="{60BD6C1E-8871-4EAA-AD18-1BDBBFA0D2F3}" type="presParOf" srcId="{CE69B7C9-062C-41C3-9197-1776B61BC287}" destId="{71C3652B-6DB1-43D3-A84F-302A03400E2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D94B7-E454-41C0-9014-28D1EDDB40E8}">
      <dsp:nvSpPr>
        <dsp:cNvPr id="0" name=""/>
        <dsp:cNvSpPr/>
      </dsp:nvSpPr>
      <dsp:spPr>
        <a:xfrm>
          <a:off x="1464" y="1278255"/>
          <a:ext cx="832781" cy="8327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EEB956-087A-4D01-A550-63E7023981E0}">
      <dsp:nvSpPr>
        <dsp:cNvPr id="0" name=""/>
        <dsp:cNvSpPr/>
      </dsp:nvSpPr>
      <dsp:spPr>
        <a:xfrm>
          <a:off x="1464"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Model, reduce, test, deploy and emulate in one ecosystem </a:t>
          </a:r>
        </a:p>
      </dsp:txBody>
      <dsp:txXfrm>
        <a:off x="1464" y="2200978"/>
        <a:ext cx="2379375" cy="557666"/>
      </dsp:txXfrm>
    </dsp:sp>
    <dsp:sp modelId="{DE434CF4-0ABC-4EAF-9725-47A6C2564961}">
      <dsp:nvSpPr>
        <dsp:cNvPr id="0" name=""/>
        <dsp:cNvSpPr/>
      </dsp:nvSpPr>
      <dsp:spPr>
        <a:xfrm>
          <a:off x="1464"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sp>
    <dsp:sp modelId="{884B2C5B-91E4-4638-8522-8F62A18A0391}">
      <dsp:nvSpPr>
        <dsp:cNvPr id="0" name=""/>
        <dsp:cNvSpPr/>
      </dsp:nvSpPr>
      <dsp:spPr>
        <a:xfrm>
          <a:off x="2797229" y="1278255"/>
          <a:ext cx="832781" cy="8327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BD6E4B-865D-4BF6-9D5D-736D3190B149}">
      <dsp:nvSpPr>
        <dsp:cNvPr id="0" name=""/>
        <dsp:cNvSpPr/>
      </dsp:nvSpPr>
      <dsp:spPr>
        <a:xfrm>
          <a:off x="2797229"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Learn from the experience</a:t>
          </a:r>
        </a:p>
      </dsp:txBody>
      <dsp:txXfrm>
        <a:off x="2797229" y="2200978"/>
        <a:ext cx="2379375" cy="557666"/>
      </dsp:txXfrm>
    </dsp:sp>
    <dsp:sp modelId="{583E1458-3EE3-4972-9376-8F4E1C75D69F}">
      <dsp:nvSpPr>
        <dsp:cNvPr id="0" name=""/>
        <dsp:cNvSpPr/>
      </dsp:nvSpPr>
      <dsp:spPr>
        <a:xfrm>
          <a:off x="2797229"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Performant ~60% faster</a:t>
          </a:r>
        </a:p>
        <a:p>
          <a:pPr marL="0" lvl="0" indent="0" algn="l" defTabSz="488950">
            <a:lnSpc>
              <a:spcPct val="90000"/>
            </a:lnSpc>
            <a:spcBef>
              <a:spcPct val="0"/>
            </a:spcBef>
            <a:spcAft>
              <a:spcPct val="35000"/>
            </a:spcAft>
            <a:buNone/>
          </a:pPr>
          <a:r>
            <a:rPr lang="en-US" sz="1100" kern="1200" dirty="0"/>
            <a:t>Accurate ~2.5% relative tolerance</a:t>
          </a:r>
        </a:p>
      </dsp:txBody>
      <dsp:txXfrm>
        <a:off x="2797229" y="2800478"/>
        <a:ext cx="2379375" cy="569466"/>
      </dsp:txXfrm>
    </dsp:sp>
    <dsp:sp modelId="{0A5FE09B-6A66-4E39-ACEA-08F08351B3BE}">
      <dsp:nvSpPr>
        <dsp:cNvPr id="0" name=""/>
        <dsp:cNvSpPr/>
      </dsp:nvSpPr>
      <dsp:spPr>
        <a:xfrm>
          <a:off x="5592995" y="1278255"/>
          <a:ext cx="832781" cy="83278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0E9C7C-5744-4F09-81E3-C6C807786EC9}">
      <dsp:nvSpPr>
        <dsp:cNvPr id="0" name=""/>
        <dsp:cNvSpPr/>
      </dsp:nvSpPr>
      <dsp:spPr>
        <a:xfrm>
          <a:off x="5592995"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Estimate magnitudes difficult to measure</a:t>
          </a:r>
        </a:p>
      </dsp:txBody>
      <dsp:txXfrm>
        <a:off x="5592995" y="2200978"/>
        <a:ext cx="2379375" cy="557666"/>
      </dsp:txXfrm>
    </dsp:sp>
    <dsp:sp modelId="{15181942-C0CF-439F-996A-9BD1F6DBBD92}">
      <dsp:nvSpPr>
        <dsp:cNvPr id="0" name=""/>
        <dsp:cNvSpPr/>
      </dsp:nvSpPr>
      <dsp:spPr>
        <a:xfrm>
          <a:off x="5592995"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sp>
    <dsp:sp modelId="{D8E6E3F4-9118-4876-A67C-79DDF3B29DB9}">
      <dsp:nvSpPr>
        <dsp:cNvPr id="0" name=""/>
        <dsp:cNvSpPr/>
      </dsp:nvSpPr>
      <dsp:spPr>
        <a:xfrm>
          <a:off x="8388760" y="1278255"/>
          <a:ext cx="832781" cy="83278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D01FEF-E085-41D0-8377-B7BA3C0D7101}">
      <dsp:nvSpPr>
        <dsp:cNvPr id="0" name=""/>
        <dsp:cNvSpPr/>
      </dsp:nvSpPr>
      <dsp:spPr>
        <a:xfrm>
          <a:off x="8388760"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Simulate real-time and pave the way for</a:t>
          </a:r>
        </a:p>
      </dsp:txBody>
      <dsp:txXfrm>
        <a:off x="8388760" y="2200978"/>
        <a:ext cx="2379375" cy="557666"/>
      </dsp:txXfrm>
    </dsp:sp>
    <dsp:sp modelId="{E8FD87A9-3630-49CE-A7F2-8D641D75AA55}">
      <dsp:nvSpPr>
        <dsp:cNvPr id="0" name=""/>
        <dsp:cNvSpPr/>
      </dsp:nvSpPr>
      <dsp:spPr>
        <a:xfrm>
          <a:off x="8388760"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Hardware in the loop</a:t>
          </a:r>
        </a:p>
        <a:p>
          <a:pPr marL="0" lvl="0" indent="0" algn="l" defTabSz="488950">
            <a:lnSpc>
              <a:spcPct val="90000"/>
            </a:lnSpc>
            <a:spcBef>
              <a:spcPct val="0"/>
            </a:spcBef>
            <a:spcAft>
              <a:spcPct val="35000"/>
            </a:spcAft>
            <a:buNone/>
          </a:pPr>
          <a:r>
            <a:rPr lang="en-US" sz="1100" kern="1200" dirty="0"/>
            <a:t>Rapid prototyping</a:t>
          </a:r>
        </a:p>
        <a:p>
          <a:pPr marL="0" lvl="0" indent="0" algn="l" defTabSz="488950">
            <a:lnSpc>
              <a:spcPct val="90000"/>
            </a:lnSpc>
            <a:spcBef>
              <a:spcPct val="0"/>
            </a:spcBef>
            <a:spcAft>
              <a:spcPct val="35000"/>
            </a:spcAft>
            <a:buNone/>
          </a:pPr>
          <a:r>
            <a:rPr lang="en-US" sz="1100" kern="1200" dirty="0"/>
            <a:t>Predictive maintenance</a:t>
          </a:r>
        </a:p>
      </dsp:txBody>
      <dsp:txXfrm>
        <a:off x="8388760" y="2800478"/>
        <a:ext cx="2379375" cy="56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48D0D-27CD-45EB-8066-64E13E35666B}">
      <dsp:nvSpPr>
        <dsp:cNvPr id="0" name=""/>
        <dsp:cNvSpPr/>
      </dsp:nvSpPr>
      <dsp:spPr>
        <a:xfrm>
          <a:off x="0" y="1929"/>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FC3FA-886C-4B50-9A80-C13A7040B2DE}">
      <dsp:nvSpPr>
        <dsp:cNvPr id="0" name=""/>
        <dsp:cNvSpPr/>
      </dsp:nvSpPr>
      <dsp:spPr>
        <a:xfrm>
          <a:off x="295771" y="221924"/>
          <a:ext cx="537765" cy="537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26EF60-76A1-463F-BD6A-FB39FB438AA5}">
      <dsp:nvSpPr>
        <dsp:cNvPr id="0" name=""/>
        <dsp:cNvSpPr/>
      </dsp:nvSpPr>
      <dsp:spPr>
        <a:xfrm>
          <a:off x="1129308" y="1929"/>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dsp:txBody>
      <dsp:txXfrm>
        <a:off x="1129308" y="1929"/>
        <a:ext cx="4846320" cy="977756"/>
      </dsp:txXfrm>
    </dsp:sp>
    <dsp:sp modelId="{6E114F39-BE9A-4565-913D-9D73C1868A06}">
      <dsp:nvSpPr>
        <dsp:cNvPr id="0" name=""/>
        <dsp:cNvSpPr/>
      </dsp:nvSpPr>
      <dsp:spPr>
        <a:xfrm>
          <a:off x="5975628" y="1929"/>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dsp:txBody>
      <dsp:txXfrm>
        <a:off x="5975628" y="1929"/>
        <a:ext cx="4793971" cy="977756"/>
      </dsp:txXfrm>
    </dsp:sp>
    <dsp:sp modelId="{2E982C30-038F-4B72-8CDE-F818DB52E239}">
      <dsp:nvSpPr>
        <dsp:cNvPr id="0" name=""/>
        <dsp:cNvSpPr/>
      </dsp:nvSpPr>
      <dsp:spPr>
        <a:xfrm>
          <a:off x="0" y="1224124"/>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A7297-BD9E-42DD-B512-581931D55D70}">
      <dsp:nvSpPr>
        <dsp:cNvPr id="0" name=""/>
        <dsp:cNvSpPr/>
      </dsp:nvSpPr>
      <dsp:spPr>
        <a:xfrm>
          <a:off x="295771" y="1444119"/>
          <a:ext cx="537765" cy="53776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05EF29-EA29-4E72-BE60-D95B6E7F2910}">
      <dsp:nvSpPr>
        <dsp:cNvPr id="0" name=""/>
        <dsp:cNvSpPr/>
      </dsp:nvSpPr>
      <dsp:spPr>
        <a:xfrm>
          <a:off x="1129308" y="1224124"/>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dsp:txBody>
      <dsp:txXfrm>
        <a:off x="1129308" y="1224124"/>
        <a:ext cx="4846320" cy="977756"/>
      </dsp:txXfrm>
    </dsp:sp>
    <dsp:sp modelId="{BE8AB067-ECB0-40BF-9093-BB6975EE4C1E}">
      <dsp:nvSpPr>
        <dsp:cNvPr id="0" name=""/>
        <dsp:cNvSpPr/>
      </dsp:nvSpPr>
      <dsp:spPr>
        <a:xfrm>
          <a:off x="5975628" y="1224124"/>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Performant ~60% faster</a:t>
          </a:r>
        </a:p>
        <a:p>
          <a:pPr marL="0" lvl="0" indent="0" algn="l" defTabSz="622300">
            <a:lnSpc>
              <a:spcPct val="100000"/>
            </a:lnSpc>
            <a:spcBef>
              <a:spcPct val="0"/>
            </a:spcBef>
            <a:spcAft>
              <a:spcPct val="35000"/>
            </a:spcAft>
            <a:buNone/>
          </a:pPr>
          <a:r>
            <a:rPr lang="en-US" sz="1400" kern="1200"/>
            <a:t>Accurate ~2.5% relative tolerance</a:t>
          </a:r>
        </a:p>
      </dsp:txBody>
      <dsp:txXfrm>
        <a:off x="5975628" y="1224124"/>
        <a:ext cx="4793971" cy="977756"/>
      </dsp:txXfrm>
    </dsp:sp>
    <dsp:sp modelId="{AFB5FE99-D759-46DA-A733-070FAD2BEADF}">
      <dsp:nvSpPr>
        <dsp:cNvPr id="0" name=""/>
        <dsp:cNvSpPr/>
      </dsp:nvSpPr>
      <dsp:spPr>
        <a:xfrm>
          <a:off x="0" y="2446319"/>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DC7815-7283-479C-904F-5FEF07B6634E}">
      <dsp:nvSpPr>
        <dsp:cNvPr id="0" name=""/>
        <dsp:cNvSpPr/>
      </dsp:nvSpPr>
      <dsp:spPr>
        <a:xfrm>
          <a:off x="295771" y="2666314"/>
          <a:ext cx="537765" cy="537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E8B715-83D5-494A-9728-95A6C4BD1579}">
      <dsp:nvSpPr>
        <dsp:cNvPr id="0" name=""/>
        <dsp:cNvSpPr/>
      </dsp:nvSpPr>
      <dsp:spPr>
        <a:xfrm>
          <a:off x="1129308" y="2446319"/>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cannot measure</a:t>
          </a:r>
        </a:p>
      </dsp:txBody>
      <dsp:txXfrm>
        <a:off x="1129308" y="2446319"/>
        <a:ext cx="4846320" cy="977756"/>
      </dsp:txXfrm>
    </dsp:sp>
    <dsp:sp modelId="{4522C75E-27BA-4956-9253-585B71CA607E}">
      <dsp:nvSpPr>
        <dsp:cNvPr id="0" name=""/>
        <dsp:cNvSpPr/>
      </dsp:nvSpPr>
      <dsp:spPr>
        <a:xfrm>
          <a:off x="5975628" y="2446319"/>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Burner exit temperature</a:t>
          </a:r>
        </a:p>
        <a:p>
          <a:pPr marL="0" lvl="0" indent="0" algn="l" defTabSz="622300">
            <a:lnSpc>
              <a:spcPct val="100000"/>
            </a:lnSpc>
            <a:spcBef>
              <a:spcPct val="0"/>
            </a:spcBef>
            <a:spcAft>
              <a:spcPct val="35000"/>
            </a:spcAft>
            <a:buNone/>
          </a:pPr>
          <a:r>
            <a:rPr lang="en-US" sz="1400" kern="1200"/>
            <a:t>Mechanical power</a:t>
          </a:r>
        </a:p>
      </dsp:txBody>
      <dsp:txXfrm>
        <a:off x="5975628" y="2446319"/>
        <a:ext cx="4793971" cy="977756"/>
      </dsp:txXfrm>
    </dsp:sp>
    <dsp:sp modelId="{CA2F4BE7-2D24-41E7-98A3-B416F539CA72}">
      <dsp:nvSpPr>
        <dsp:cNvPr id="0" name=""/>
        <dsp:cNvSpPr/>
      </dsp:nvSpPr>
      <dsp:spPr>
        <a:xfrm>
          <a:off x="0" y="3668514"/>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74922-DEE3-46C3-8BA3-215FE2E7FFC6}">
      <dsp:nvSpPr>
        <dsp:cNvPr id="0" name=""/>
        <dsp:cNvSpPr/>
      </dsp:nvSpPr>
      <dsp:spPr>
        <a:xfrm>
          <a:off x="295771" y="3888509"/>
          <a:ext cx="537765" cy="5377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2DEE69-A450-47D3-975F-B76BF4AF8DC7}">
      <dsp:nvSpPr>
        <dsp:cNvPr id="0" name=""/>
        <dsp:cNvSpPr/>
      </dsp:nvSpPr>
      <dsp:spPr>
        <a:xfrm>
          <a:off x="1129308" y="3668514"/>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dsp:txBody>
      <dsp:txXfrm>
        <a:off x="1129308" y="3668514"/>
        <a:ext cx="4846320" cy="977756"/>
      </dsp:txXfrm>
    </dsp:sp>
    <dsp:sp modelId="{71C3652B-6DB1-43D3-A84F-302A03400E24}">
      <dsp:nvSpPr>
        <dsp:cNvPr id="0" name=""/>
        <dsp:cNvSpPr/>
      </dsp:nvSpPr>
      <dsp:spPr>
        <a:xfrm>
          <a:off x="5975628" y="3668514"/>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Hardware in the loop</a:t>
          </a:r>
        </a:p>
        <a:p>
          <a:pPr marL="0" lvl="0" indent="0" algn="l" defTabSz="622300">
            <a:lnSpc>
              <a:spcPct val="100000"/>
            </a:lnSpc>
            <a:spcBef>
              <a:spcPct val="0"/>
            </a:spcBef>
            <a:spcAft>
              <a:spcPct val="35000"/>
            </a:spcAft>
            <a:buNone/>
          </a:pPr>
          <a:r>
            <a:rPr lang="en-US" sz="1400" kern="1200"/>
            <a:t>Rapid prototyping</a:t>
          </a:r>
        </a:p>
        <a:p>
          <a:pPr marL="0" lvl="0" indent="0" algn="l" defTabSz="622300">
            <a:lnSpc>
              <a:spcPct val="100000"/>
            </a:lnSpc>
            <a:spcBef>
              <a:spcPct val="0"/>
            </a:spcBef>
            <a:spcAft>
              <a:spcPct val="35000"/>
            </a:spcAft>
            <a:buNone/>
          </a:pPr>
          <a:r>
            <a:rPr lang="en-US" sz="1400" kern="1200"/>
            <a:t>Predictive maintenance</a:t>
          </a:r>
        </a:p>
      </dsp:txBody>
      <dsp:txXfrm>
        <a:off x="5975628" y="3668514"/>
        <a:ext cx="4793971" cy="97775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11/13/2023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11/13/2023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__Inter_e66fe9"/>
              </a:rPr>
              <a:t>Good morning/afternoon/evening everyone, and welcome to our webinar today. I am delighted to share with you an exciting journey that takes us from a published article through a reduced-order model, to its real-time simulation on </a:t>
            </a:r>
            <a:r>
              <a:rPr lang="en-US" b="0" i="0" dirty="0" err="1">
                <a:solidFill>
                  <a:srgbClr val="374151"/>
                </a:solidFill>
                <a:effectLst/>
                <a:latin typeface="__Inter_e66fe9"/>
              </a:rPr>
              <a:t>Speedgoat</a:t>
            </a:r>
            <a:r>
              <a:rPr lang="en-US" b="0" i="0" dirty="0">
                <a:solidFill>
                  <a:srgbClr val="374151"/>
                </a:solidFill>
                <a:effectLst/>
                <a:latin typeface="__Inter_e66fe9"/>
              </a:rPr>
              <a:t>.</a:t>
            </a:r>
          </a:p>
          <a:p>
            <a:pPr algn="l"/>
            <a:endParaRPr lang="en-US" b="0" i="0" dirty="0">
              <a:solidFill>
                <a:srgbClr val="374151"/>
              </a:solidFill>
              <a:effectLst/>
              <a:latin typeface="__Inter_e66fe9"/>
            </a:endParaRPr>
          </a:p>
          <a:p>
            <a:pPr algn="l"/>
            <a:r>
              <a:rPr lang="en-US" b="0" i="0" dirty="0">
                <a:solidFill>
                  <a:srgbClr val="374151"/>
                </a:solidFill>
                <a:effectLst/>
                <a:latin typeface="__Inter_e66fe9"/>
              </a:rPr>
              <a:t>Real-time simulations of real-world systems offer immense potential for revolutionizing hardware in the loop testing and predictive maintenance control. By utilizing accurate digital twins, these simulations can significantly reduce design and prototyping costs while expediting the production of real systems. However, the challenge lies in the limited computational resources, which can pose a barrier to the complexity of real systems that we can simulate in real-time. This is where reduced-order models play a crucial role in reducing complexity with reasonable accuracy.</a:t>
            </a:r>
          </a:p>
          <a:p>
            <a:endParaRPr lang="fr-FR" b="0" i="0" dirty="0">
              <a:solidFill>
                <a:srgbClr val="374151"/>
              </a:solidFill>
              <a:effectLst/>
              <a:latin typeface="__Inter_e66fe9"/>
            </a:endParaRPr>
          </a:p>
          <a:p>
            <a:endParaRPr lang="fr-FR" b="0" i="0" dirty="0">
              <a:solidFill>
                <a:srgbClr val="374151"/>
              </a:solidFill>
              <a:effectLst/>
              <a:latin typeface="__Inter_e66fe9"/>
            </a:endParaRPr>
          </a:p>
          <a:p>
            <a:r>
              <a:rPr lang="fr-FR" b="0" i="0" dirty="0">
                <a:solidFill>
                  <a:srgbClr val="374151"/>
                </a:solidFill>
                <a:effectLst/>
                <a:latin typeface="__Inter_e66fe9"/>
              </a:rPr>
              <a:t>Bonjour à tous, bienvenue à notre webinaire aujourd'hui. Je suis ravi de partager avec vous un voyage passionnant qui nous emmène d'un article publié à un modèle à ordre réduit, déployé pour une simulation en temps réel sur </a:t>
            </a:r>
            <a:r>
              <a:rPr lang="fr-FR" b="0" i="0" dirty="0" err="1">
                <a:solidFill>
                  <a:srgbClr val="374151"/>
                </a:solidFill>
                <a:effectLst/>
                <a:latin typeface="__Inter_e66fe9"/>
              </a:rPr>
              <a:t>Speedgoat</a:t>
            </a:r>
            <a:r>
              <a:rPr lang="fr-FR" b="0" i="0" dirty="0">
                <a:solidFill>
                  <a:srgbClr val="374151"/>
                </a:solidFill>
                <a:effectLst/>
                <a:latin typeface="__Inter_e66fe9"/>
              </a:rPr>
              <a:t>. </a:t>
            </a:r>
          </a:p>
          <a:p>
            <a:endParaRPr lang="fr-FR" b="0" i="0" dirty="0">
              <a:solidFill>
                <a:srgbClr val="374151"/>
              </a:solidFill>
              <a:effectLst/>
              <a:latin typeface="__Inter_e66fe9"/>
            </a:endParaRPr>
          </a:p>
          <a:p>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01949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Today our journey will take us from a published article on how to model a turboshaft engine of a helicopter, to its reduction and its real-time simulation. We will walk through each step of this workflow using MATLAB and Simulink.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Inspired by the published paper we will create an equivalent physical model in Simulink using </a:t>
            </a:r>
            <a:r>
              <a:rPr lang="en-US" b="0" i="1" dirty="0" err="1">
                <a:solidFill>
                  <a:srgbClr val="374151"/>
                </a:solidFill>
                <a:effectLst/>
                <a:latin typeface="__Inter_e66fe9"/>
              </a:rPr>
              <a:t>Simscape</a:t>
            </a:r>
            <a:r>
              <a:rPr lang="en-US" b="0" i="1" dirty="0">
                <a:solidFill>
                  <a:srgbClr val="374151"/>
                </a:solidFill>
                <a:effectLst/>
                <a:latin typeface="__Inter_e66fe9"/>
              </a:rPr>
              <a:t> components to model the operation of a turboshaft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simulate it user different scenarios to generate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Data of which we will use in data driven AI technics to create a reduced order model. Data driven technics are getting more and more attention since nowadays and this can be a good showcase of the capabilities and performances of LSTM recurrent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compare the ROM with the physical model in terms of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a:solidFill>
                  <a:srgbClr val="374151"/>
                </a:solidFill>
                <a:effectLst/>
                <a:latin typeface="__Inter_e66fe9"/>
              </a:rPr>
              <a:t>How precise and how performant it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We will generate code and deploy it on a real time computer to emulate its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Let’s get started</a:t>
            </a: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résultats que nous avons obtenus sont vraiment remarquables : une réduction de 30% du temps de simulation et une précision quasi parfaite d'environ 98% pour notre modèle à ordre réduit.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Dis par rapport du background</a:t>
            </a:r>
            <a:endParaRPr lang="en-US" dirty="0"/>
          </a:p>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38769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69035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1142424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17430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17430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203422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203422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4.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20_8CAE2A9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21_9335939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9.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video" Target="../media/media2.mp4"/><Relationship Id="rId16" Type="http://schemas.openxmlformats.org/officeDocument/2006/relationships/image" Target="../media/image18.png"/><Relationship Id="rId1" Type="http://schemas.microsoft.com/office/2007/relationships/media" Target="../media/media2.mp4"/><Relationship Id="rId6" Type="http://schemas.openxmlformats.org/officeDocument/2006/relationships/image" Target="../media/image7.jpe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4.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LSTM reduction of a Gas Turbine for Real-Time simulation</a:t>
            </a:r>
          </a:p>
        </p:txBody>
      </p:sp>
      <p:sp>
        <p:nvSpPr>
          <p:cNvPr id="3" name="Subtitle 2"/>
          <p:cNvSpPr>
            <a:spLocks noGrp="1"/>
          </p:cNvSpPr>
          <p:nvPr>
            <p:ph type="subTitle" idx="1"/>
          </p:nvPr>
        </p:nvSpPr>
        <p:spPr>
          <a:xfrm>
            <a:off x="911424" y="3203579"/>
            <a:ext cx="10363200" cy="987425"/>
          </a:xfrm>
        </p:spPr>
        <p:txBody>
          <a:bodyPr/>
          <a:lstStyle/>
          <a:p>
            <a:r>
              <a:rPr lang="en-US" dirty="0"/>
              <a:t>Ioannis Myrsinias</a:t>
            </a:r>
            <a:br>
              <a:rPr lang="en-US" dirty="0"/>
            </a:br>
            <a:r>
              <a:rPr lang="en-US" dirty="0"/>
              <a:t>Application Support Engineer</a:t>
            </a:r>
          </a:p>
          <a:p>
            <a:r>
              <a:rPr lang="en-US" dirty="0"/>
              <a:t>14/11/2023</a:t>
            </a:r>
          </a:p>
        </p:txBody>
      </p:sp>
      <p:pic>
        <p:nvPicPr>
          <p:cNvPr id="4" name="Picture 3">
            <a:extLst>
              <a:ext uri="{FF2B5EF4-FFF2-40B4-BE49-F238E27FC236}">
                <a16:creationId xmlns:a16="http://schemas.microsoft.com/office/drawing/2014/main" id="{C29D8751-89BD-8FE1-7046-FA29F6BC9A6B}"/>
              </a:ext>
            </a:extLst>
          </p:cNvPr>
          <p:cNvPicPr>
            <a:picLocks noChangeAspect="1"/>
          </p:cNvPicPr>
          <p:nvPr/>
        </p:nvPicPr>
        <p:blipFill>
          <a:blip r:embed="rId3"/>
          <a:stretch>
            <a:fillRect/>
          </a:stretch>
        </p:blipFill>
        <p:spPr>
          <a:xfrm>
            <a:off x="3754868" y="2137030"/>
            <a:ext cx="5300932" cy="1774704"/>
          </a:xfrm>
          <a:prstGeom prst="ellipse">
            <a:avLst/>
          </a:prstGeom>
          <a:ln>
            <a:noFill/>
          </a:ln>
          <a:effectLst>
            <a:softEdge rad="112500"/>
          </a:effectLst>
        </p:spPr>
      </p:pic>
      <p:pic>
        <p:nvPicPr>
          <p:cNvPr id="6" name="Picture 5">
            <a:extLst>
              <a:ext uri="{FF2B5EF4-FFF2-40B4-BE49-F238E27FC236}">
                <a16:creationId xmlns:a16="http://schemas.microsoft.com/office/drawing/2014/main" id="{2C965146-04DE-2513-E5BC-9054B06C4E55}"/>
              </a:ext>
            </a:extLst>
          </p:cNvPr>
          <p:cNvPicPr>
            <a:picLocks noChangeAspect="1"/>
          </p:cNvPicPr>
          <p:nvPr/>
        </p:nvPicPr>
        <p:blipFill rotWithShape="1">
          <a:blip r:embed="rId4"/>
          <a:srcRect t="1683"/>
          <a:stretch/>
        </p:blipFill>
        <p:spPr>
          <a:xfrm>
            <a:off x="9356353" y="2831947"/>
            <a:ext cx="2835647" cy="1367378"/>
          </a:xfrm>
          <a:prstGeom prst="rect">
            <a:avLst/>
          </a:prstGeom>
        </p:spPr>
      </p:pic>
      <p:pic>
        <p:nvPicPr>
          <p:cNvPr id="1026" name="Picture 2" descr="Airbus Helicopter H135 Png File - Etsy UK">
            <a:extLst>
              <a:ext uri="{FF2B5EF4-FFF2-40B4-BE49-F238E27FC236}">
                <a16:creationId xmlns:a16="http://schemas.microsoft.com/office/drawing/2014/main" id="{C3CB584F-713F-893F-BE91-990D518AF5C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8154" y="1499412"/>
            <a:ext cx="2685158"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18F7B15-EF35-5D0A-47B8-6630E037F7C3}"/>
              </a:ext>
            </a:extLst>
          </p:cNvPr>
          <p:cNvSpPr/>
          <p:nvPr/>
        </p:nvSpPr>
        <p:spPr>
          <a:xfrm>
            <a:off x="1436506" y="47345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8" name="TextBox 47">
            <a:extLst>
              <a:ext uri="{FF2B5EF4-FFF2-40B4-BE49-F238E27FC236}">
                <a16:creationId xmlns:a16="http://schemas.microsoft.com/office/drawing/2014/main" id="{FF2647F7-3457-3C50-4BAF-42C4B1043928}"/>
              </a:ext>
            </a:extLst>
          </p:cNvPr>
          <p:cNvSpPr txBox="1"/>
          <p:nvPr/>
        </p:nvSpPr>
        <p:spPr>
          <a:xfrm>
            <a:off x="2685706" y="5029820"/>
            <a:ext cx="2655738" cy="400110"/>
          </a:xfrm>
          <a:prstGeom prst="rect">
            <a:avLst/>
          </a:prstGeom>
          <a:noFill/>
        </p:spPr>
        <p:txBody>
          <a:bodyPr wrap="square" rtlCol="0">
            <a:spAutoFit/>
          </a:bodyPr>
          <a:lstStyle/>
          <a:p>
            <a:r>
              <a:rPr lang="en-US" sz="2000" dirty="0">
                <a:latin typeface="Arial" pitchFamily="34" charset="0"/>
                <a:cs typeface="Arial" pitchFamily="34" charset="0"/>
              </a:rPr>
              <a:t>Reduced cost</a:t>
            </a:r>
          </a:p>
        </p:txBody>
      </p:sp>
      <p:sp>
        <p:nvSpPr>
          <p:cNvPr id="45" name="Rectangle: Rounded Corners 44">
            <a:extLst>
              <a:ext uri="{FF2B5EF4-FFF2-40B4-BE49-F238E27FC236}">
                <a16:creationId xmlns:a16="http://schemas.microsoft.com/office/drawing/2014/main" id="{728B0751-AC9F-0361-F1BF-E0C662967138}"/>
              </a:ext>
            </a:extLst>
          </p:cNvPr>
          <p:cNvSpPr/>
          <p:nvPr/>
        </p:nvSpPr>
        <p:spPr>
          <a:xfrm>
            <a:off x="1442582" y="353092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6" name="TextBox 45">
            <a:extLst>
              <a:ext uri="{FF2B5EF4-FFF2-40B4-BE49-F238E27FC236}">
                <a16:creationId xmlns:a16="http://schemas.microsoft.com/office/drawing/2014/main" id="{6E7CB5DC-A292-D36D-99CB-3DA482F9ECF3}"/>
              </a:ext>
            </a:extLst>
          </p:cNvPr>
          <p:cNvSpPr txBox="1"/>
          <p:nvPr/>
        </p:nvSpPr>
        <p:spPr>
          <a:xfrm>
            <a:off x="2685706" y="3826170"/>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
        <p:nvSpPr>
          <p:cNvPr id="43" name="Rectangle: Rounded Corners 42">
            <a:extLst>
              <a:ext uri="{FF2B5EF4-FFF2-40B4-BE49-F238E27FC236}">
                <a16:creationId xmlns:a16="http://schemas.microsoft.com/office/drawing/2014/main" id="{2FF19FC6-DAAF-2A2D-1234-8DE2B3ADECA3}"/>
              </a:ext>
            </a:extLst>
          </p:cNvPr>
          <p:cNvSpPr/>
          <p:nvPr/>
        </p:nvSpPr>
        <p:spPr>
          <a:xfrm>
            <a:off x="1436506" y="23263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021434CD-2C16-6560-B2C6-093EA428BD60}"/>
              </a:ext>
            </a:extLst>
          </p:cNvPr>
          <p:cNvSpPr>
            <a:spLocks noGrp="1"/>
          </p:cNvSpPr>
          <p:nvPr>
            <p:ph type="title"/>
          </p:nvPr>
        </p:nvSpPr>
        <p:spPr/>
        <p:txBody>
          <a:bodyPr/>
          <a:lstStyle/>
          <a:p>
            <a:r>
              <a:rPr lang="en-US" dirty="0"/>
              <a:t>Real time simulations</a:t>
            </a:r>
          </a:p>
        </p:txBody>
      </p:sp>
      <p:pic>
        <p:nvPicPr>
          <p:cNvPr id="8" name="Picture 7">
            <a:extLst>
              <a:ext uri="{FF2B5EF4-FFF2-40B4-BE49-F238E27FC236}">
                <a16:creationId xmlns:a16="http://schemas.microsoft.com/office/drawing/2014/main" id="{0C9B4F96-7052-116A-CFD2-C7DCFB0427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83654" y="3106553"/>
            <a:ext cx="2384336" cy="919672"/>
          </a:xfrm>
          <a:prstGeom prst="rect">
            <a:avLst/>
          </a:prstGeom>
        </p:spPr>
      </p:pic>
      <p:pic>
        <p:nvPicPr>
          <p:cNvPr id="10" name="Picture 9">
            <a:extLst>
              <a:ext uri="{FF2B5EF4-FFF2-40B4-BE49-F238E27FC236}">
                <a16:creationId xmlns:a16="http://schemas.microsoft.com/office/drawing/2014/main" id="{A049D582-CE88-472B-8054-8249B1C58C3C}"/>
              </a:ext>
            </a:extLst>
          </p:cNvPr>
          <p:cNvPicPr>
            <a:picLocks noChangeAspect="1"/>
          </p:cNvPicPr>
          <p:nvPr/>
        </p:nvPicPr>
        <p:blipFill>
          <a:blip r:embed="rId4"/>
          <a:stretch>
            <a:fillRect/>
          </a:stretch>
        </p:blipFill>
        <p:spPr>
          <a:xfrm>
            <a:off x="6281466" y="592724"/>
            <a:ext cx="5300932" cy="1774704"/>
          </a:xfrm>
          <a:prstGeom prst="ellipse">
            <a:avLst/>
          </a:prstGeom>
          <a:ln>
            <a:noFill/>
          </a:ln>
          <a:effectLst>
            <a:softEdge rad="112500"/>
          </a:effectLst>
        </p:spPr>
      </p:pic>
      <p:sp>
        <p:nvSpPr>
          <p:cNvPr id="17" name="TextBox 16">
            <a:extLst>
              <a:ext uri="{FF2B5EF4-FFF2-40B4-BE49-F238E27FC236}">
                <a16:creationId xmlns:a16="http://schemas.microsoft.com/office/drawing/2014/main" id="{79EE31EE-810A-EE15-6F55-E06228FE4AE2}"/>
              </a:ext>
            </a:extLst>
          </p:cNvPr>
          <p:cNvSpPr txBox="1"/>
          <p:nvPr/>
        </p:nvSpPr>
        <p:spPr>
          <a:xfrm>
            <a:off x="7432057" y="3985227"/>
            <a:ext cx="2706190" cy="400110"/>
          </a:xfrm>
          <a:prstGeom prst="rect">
            <a:avLst/>
          </a:prstGeom>
          <a:noFill/>
        </p:spPr>
        <p:txBody>
          <a:bodyPr wrap="none" rtlCol="0">
            <a:spAutoFit/>
          </a:bodyPr>
          <a:lstStyle/>
          <a:p>
            <a:r>
              <a:rPr lang="en-US" sz="2000" dirty="0">
                <a:latin typeface="Arial" pitchFamily="34" charset="0"/>
                <a:cs typeface="Arial" pitchFamily="34" charset="0"/>
              </a:rPr>
              <a:t>Reduced Order Model</a:t>
            </a:r>
          </a:p>
        </p:txBody>
      </p:sp>
      <p:sp>
        <p:nvSpPr>
          <p:cNvPr id="19" name="TextBox 18">
            <a:extLst>
              <a:ext uri="{FF2B5EF4-FFF2-40B4-BE49-F238E27FC236}">
                <a16:creationId xmlns:a16="http://schemas.microsoft.com/office/drawing/2014/main" id="{6BBF2F78-9EC8-097B-59D0-C459B8944EEB}"/>
              </a:ext>
            </a:extLst>
          </p:cNvPr>
          <p:cNvSpPr txBox="1"/>
          <p:nvPr/>
        </p:nvSpPr>
        <p:spPr>
          <a:xfrm>
            <a:off x="7965857" y="2230283"/>
            <a:ext cx="1638590" cy="400110"/>
          </a:xfrm>
          <a:prstGeom prst="rect">
            <a:avLst/>
          </a:prstGeom>
          <a:noFill/>
        </p:spPr>
        <p:txBody>
          <a:bodyPr wrap="none" rtlCol="0">
            <a:spAutoFit/>
          </a:bodyPr>
          <a:lstStyle/>
          <a:p>
            <a:r>
              <a:rPr lang="en-US" sz="2000" dirty="0">
                <a:latin typeface="Arial" pitchFamily="34" charset="0"/>
                <a:cs typeface="Arial" pitchFamily="34" charset="0"/>
              </a:rPr>
              <a:t>Real System</a:t>
            </a:r>
          </a:p>
        </p:txBody>
      </p:sp>
      <p:sp>
        <p:nvSpPr>
          <p:cNvPr id="20" name="TextBox 19">
            <a:extLst>
              <a:ext uri="{FF2B5EF4-FFF2-40B4-BE49-F238E27FC236}">
                <a16:creationId xmlns:a16="http://schemas.microsoft.com/office/drawing/2014/main" id="{88354F9B-54DB-CE9D-D494-4B72041F804F}"/>
              </a:ext>
            </a:extLst>
          </p:cNvPr>
          <p:cNvSpPr txBox="1"/>
          <p:nvPr/>
        </p:nvSpPr>
        <p:spPr>
          <a:xfrm>
            <a:off x="8212820" y="6200745"/>
            <a:ext cx="1326004" cy="400110"/>
          </a:xfrm>
          <a:prstGeom prst="rect">
            <a:avLst/>
          </a:prstGeom>
          <a:noFill/>
        </p:spPr>
        <p:txBody>
          <a:bodyPr wrap="none" rtlCol="0">
            <a:spAutoFit/>
          </a:bodyPr>
          <a:lstStyle/>
          <a:p>
            <a:r>
              <a:rPr lang="en-US" sz="2000" dirty="0">
                <a:latin typeface="Arial" pitchFamily="34" charset="0"/>
                <a:cs typeface="Arial" pitchFamily="34" charset="0"/>
              </a:rPr>
              <a:t>Emulation</a:t>
            </a:r>
          </a:p>
        </p:txBody>
      </p:sp>
      <p:sp>
        <p:nvSpPr>
          <p:cNvPr id="31" name="Rectangle 30" descr="Ruler">
            <a:extLst>
              <a:ext uri="{FF2B5EF4-FFF2-40B4-BE49-F238E27FC236}">
                <a16:creationId xmlns:a16="http://schemas.microsoft.com/office/drawing/2014/main" id="{7EFB3E11-1523-A246-376A-2D92205A2867}"/>
              </a:ext>
            </a:extLst>
          </p:cNvPr>
          <p:cNvSpPr/>
          <p:nvPr/>
        </p:nvSpPr>
        <p:spPr>
          <a:xfrm>
            <a:off x="1492300" y="2372422"/>
            <a:ext cx="826210" cy="82621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34" name="Rectangle 33" descr="Money">
            <a:extLst>
              <a:ext uri="{FF2B5EF4-FFF2-40B4-BE49-F238E27FC236}">
                <a16:creationId xmlns:a16="http://schemas.microsoft.com/office/drawing/2014/main" id="{46B8F6E6-A187-082D-0257-2D1EDC5EB4C8}"/>
              </a:ext>
            </a:extLst>
          </p:cNvPr>
          <p:cNvSpPr/>
          <p:nvPr/>
        </p:nvSpPr>
        <p:spPr>
          <a:xfrm>
            <a:off x="1508057" y="4816770"/>
            <a:ext cx="826210" cy="82621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6" name="Rectangle 35" descr="Gears">
            <a:extLst>
              <a:ext uri="{FF2B5EF4-FFF2-40B4-BE49-F238E27FC236}">
                <a16:creationId xmlns:a16="http://schemas.microsoft.com/office/drawing/2014/main" id="{C44C206D-C80D-2996-DC66-40366B789FB5}"/>
              </a:ext>
            </a:extLst>
          </p:cNvPr>
          <p:cNvSpPr/>
          <p:nvPr/>
        </p:nvSpPr>
        <p:spPr>
          <a:xfrm>
            <a:off x="1492300" y="3654419"/>
            <a:ext cx="826210" cy="82621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Rectangle 37" descr="Computer">
            <a:extLst>
              <a:ext uri="{FF2B5EF4-FFF2-40B4-BE49-F238E27FC236}">
                <a16:creationId xmlns:a16="http://schemas.microsoft.com/office/drawing/2014/main" id="{AC26BE4C-33BA-C934-456A-14AE8CAD030A}"/>
              </a:ext>
            </a:extLst>
          </p:cNvPr>
          <p:cNvSpPr/>
          <p:nvPr/>
        </p:nvSpPr>
        <p:spPr>
          <a:xfrm>
            <a:off x="7777421" y="4385337"/>
            <a:ext cx="2015463" cy="201546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94E85767-BECD-3890-674D-64323CE25DFD}"/>
              </a:ext>
            </a:extLst>
          </p:cNvPr>
          <p:cNvSpPr txBox="1"/>
          <p:nvPr/>
        </p:nvSpPr>
        <p:spPr>
          <a:xfrm>
            <a:off x="2685706" y="2662775"/>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Tree>
    <p:extLst>
      <p:ext uri="{BB962C8B-B14F-4D97-AF65-F5344CB8AC3E}">
        <p14:creationId xmlns:p14="http://schemas.microsoft.com/office/powerpoint/2010/main" val="2803437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E813-989E-0CF7-8397-EC6BBCAD9DFF}"/>
              </a:ext>
            </a:extLst>
          </p:cNvPr>
          <p:cNvSpPr>
            <a:spLocks noGrp="1"/>
          </p:cNvSpPr>
          <p:nvPr>
            <p:ph type="title"/>
          </p:nvPr>
        </p:nvSpPr>
        <p:spPr>
          <a:xfrm>
            <a:off x="609602" y="457200"/>
            <a:ext cx="10769600" cy="990600"/>
          </a:xfrm>
        </p:spPr>
        <p:txBody>
          <a:bodyPr anchor="t">
            <a:normAutofit/>
          </a:bodyPr>
          <a:lstStyle/>
          <a:p>
            <a:r>
              <a:rPr lang="en-US" dirty="0"/>
              <a:t>Conclusion</a:t>
            </a:r>
          </a:p>
        </p:txBody>
      </p:sp>
      <p:graphicFrame>
        <p:nvGraphicFramePr>
          <p:cNvPr id="16" name="Content Placeholder 2">
            <a:extLst>
              <a:ext uri="{FF2B5EF4-FFF2-40B4-BE49-F238E27FC236}">
                <a16:creationId xmlns:a16="http://schemas.microsoft.com/office/drawing/2014/main" id="{830BDAF1-9DB9-AFA7-BD85-7BFB40BA5625}"/>
              </a:ext>
            </a:extLst>
          </p:cNvPr>
          <p:cNvGraphicFramePr>
            <a:graphicFrameLocks noGrp="1"/>
          </p:cNvGraphicFramePr>
          <p:nvPr>
            <p:ph idx="1"/>
            <p:extLst>
              <p:ext uri="{D42A27DB-BD31-4B8C-83A1-F6EECF244321}">
                <p14:modId xmlns:p14="http://schemas.microsoft.com/office/powerpoint/2010/main" val="219721715"/>
              </p:ext>
            </p:extLst>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90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CF6C-0100-015A-F02F-461171F5C69E}"/>
              </a:ext>
            </a:extLst>
          </p:cNvPr>
          <p:cNvSpPr>
            <a:spLocks noGrp="1"/>
          </p:cNvSpPr>
          <p:nvPr>
            <p:ph type="title"/>
          </p:nvPr>
        </p:nvSpPr>
        <p:spPr>
          <a:xfrm>
            <a:off x="609602" y="457200"/>
            <a:ext cx="10769600" cy="990600"/>
          </a:xfrm>
        </p:spPr>
        <p:txBody>
          <a:bodyPr anchor="t">
            <a:normAutofit/>
          </a:bodyPr>
          <a:lstStyle/>
          <a:p>
            <a:r>
              <a:rPr lang="en-US" dirty="0"/>
              <a:t>Conclusion</a:t>
            </a:r>
          </a:p>
        </p:txBody>
      </p:sp>
      <p:graphicFrame>
        <p:nvGraphicFramePr>
          <p:cNvPr id="25" name="Content Placeholder 2">
            <a:extLst>
              <a:ext uri="{FF2B5EF4-FFF2-40B4-BE49-F238E27FC236}">
                <a16:creationId xmlns:a16="http://schemas.microsoft.com/office/drawing/2014/main" id="{ADFC506D-52E3-326C-F887-C0FC5F0CF157}"/>
              </a:ext>
            </a:extLst>
          </p:cNvPr>
          <p:cNvGraphicFramePr>
            <a:graphicFrameLocks noGrp="1"/>
          </p:cNvGraphicFramePr>
          <p:nvPr>
            <p:ph idx="1"/>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69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2DD8-1EB4-F6D7-CDE1-D1D82108E32C}"/>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E4C496B7-37C6-0D6A-EA75-CA727C8E1C43}"/>
              </a:ext>
            </a:extLst>
          </p:cNvPr>
          <p:cNvSpPr>
            <a:spLocks noGrp="1"/>
          </p:cNvSpPr>
          <p:nvPr>
            <p:ph idx="1"/>
          </p:nvPr>
        </p:nvSpPr>
        <p:spPr/>
        <p:txBody>
          <a:bodyPr/>
          <a:lstStyle/>
          <a:p>
            <a:r>
              <a:rPr lang="en-GB" dirty="0"/>
              <a:t>Introduction – AIRBUS invests in AI</a:t>
            </a:r>
          </a:p>
          <a:p>
            <a:r>
              <a:rPr lang="en-GB" dirty="0"/>
              <a:t>Model reduction for Hardware in the loop</a:t>
            </a:r>
          </a:p>
          <a:p>
            <a:r>
              <a:rPr lang="en-GB" dirty="0"/>
              <a:t>Turboshaft Engine in Simulink</a:t>
            </a:r>
          </a:p>
          <a:p>
            <a:r>
              <a:rPr lang="en-GB" dirty="0"/>
              <a:t>Reduced Order Model</a:t>
            </a:r>
          </a:p>
          <a:p>
            <a:r>
              <a:rPr lang="en-GB" dirty="0"/>
              <a:t>Demonstration – Reduced order model with LSTM network</a:t>
            </a:r>
          </a:p>
          <a:p>
            <a:r>
              <a:rPr lang="en-GB" dirty="0"/>
              <a:t>Conclusion</a:t>
            </a:r>
          </a:p>
          <a:p>
            <a:endParaRPr lang="en-GB" dirty="0"/>
          </a:p>
        </p:txBody>
      </p:sp>
    </p:spTree>
    <p:extLst>
      <p:ext uri="{BB962C8B-B14F-4D97-AF65-F5344CB8AC3E}">
        <p14:creationId xmlns:p14="http://schemas.microsoft.com/office/powerpoint/2010/main" val="236022440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B841-6EED-E840-F5E1-1DC54DEE8E17}"/>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8D6A4D8F-2A2B-EBDD-8CC5-1EBDE8B4F1F5}"/>
              </a:ext>
            </a:extLst>
          </p:cNvPr>
          <p:cNvSpPr>
            <a:spLocks noGrp="1"/>
          </p:cNvSpPr>
          <p:nvPr>
            <p:ph sz="half" idx="1"/>
          </p:nvPr>
        </p:nvSpPr>
        <p:spPr>
          <a:xfrm>
            <a:off x="609602" y="1600200"/>
            <a:ext cx="10769600" cy="4648199"/>
          </a:xfrm>
        </p:spPr>
        <p:txBody>
          <a:bodyPr/>
          <a:lstStyle/>
          <a:p>
            <a:r>
              <a:rPr lang="en-GB" dirty="0"/>
              <a:t>Possible to learn from the experience</a:t>
            </a:r>
          </a:p>
          <a:p>
            <a:r>
              <a:rPr lang="en-GB" dirty="0"/>
              <a:t>LSTM networks are sensitive to data quality</a:t>
            </a:r>
          </a:p>
          <a:p>
            <a:r>
              <a:rPr lang="en-GB" dirty="0"/>
              <a:t>Increase model performance</a:t>
            </a:r>
          </a:p>
          <a:p>
            <a:r>
              <a:rPr lang="en-GB" dirty="0"/>
              <a:t>Accurate response</a:t>
            </a:r>
          </a:p>
          <a:p>
            <a:endParaRPr lang="en-GB" dirty="0"/>
          </a:p>
          <a:p>
            <a:pPr marL="0" indent="0">
              <a:buNone/>
            </a:pPr>
            <a:r>
              <a:rPr lang="en-GB" dirty="0"/>
              <a:t>Areas of attention</a:t>
            </a:r>
          </a:p>
          <a:p>
            <a:r>
              <a:rPr lang="en-GB" dirty="0"/>
              <a:t>Data drifting </a:t>
            </a:r>
          </a:p>
          <a:p>
            <a:r>
              <a:rPr lang="en-GB" dirty="0"/>
              <a:t>Long timeseries</a:t>
            </a:r>
          </a:p>
          <a:p>
            <a:r>
              <a:rPr lang="en-GB" dirty="0"/>
              <a:t>OOD : out of distribution data</a:t>
            </a:r>
          </a:p>
          <a:p>
            <a:endParaRPr lang="en-GB" dirty="0"/>
          </a:p>
          <a:p>
            <a:endParaRPr lang="en-GB" dirty="0"/>
          </a:p>
          <a:p>
            <a:endParaRPr lang="en-GB" dirty="0"/>
          </a:p>
        </p:txBody>
      </p:sp>
    </p:spTree>
    <p:extLst>
      <p:ext uri="{BB962C8B-B14F-4D97-AF65-F5344CB8AC3E}">
        <p14:creationId xmlns:p14="http://schemas.microsoft.com/office/powerpoint/2010/main" val="2469761943"/>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B94C-8251-A0A2-AF79-2EFAC56F58E1}"/>
              </a:ext>
            </a:extLst>
          </p:cNvPr>
          <p:cNvSpPr>
            <a:spLocks noGrp="1"/>
          </p:cNvSpPr>
          <p:nvPr>
            <p:ph type="title"/>
          </p:nvPr>
        </p:nvSpPr>
        <p:spPr/>
        <p:txBody>
          <a:bodyPr/>
          <a:lstStyle/>
          <a:p>
            <a:r>
              <a:rPr lang="en-GB" dirty="0"/>
              <a:t>Lessons learned</a:t>
            </a:r>
          </a:p>
        </p:txBody>
      </p:sp>
      <p:grpSp>
        <p:nvGrpSpPr>
          <p:cNvPr id="4" name="Group 3">
            <a:extLst>
              <a:ext uri="{FF2B5EF4-FFF2-40B4-BE49-F238E27FC236}">
                <a16:creationId xmlns:a16="http://schemas.microsoft.com/office/drawing/2014/main" id="{658F8617-3AB6-ACB0-4963-65542E44C420}"/>
              </a:ext>
            </a:extLst>
          </p:cNvPr>
          <p:cNvGrpSpPr/>
          <p:nvPr/>
        </p:nvGrpSpPr>
        <p:grpSpPr>
          <a:xfrm>
            <a:off x="1018678" y="926282"/>
            <a:ext cx="10154643" cy="5928992"/>
            <a:chOff x="274164" y="877949"/>
            <a:chExt cx="10154643" cy="5928992"/>
          </a:xfrm>
        </p:grpSpPr>
        <p:pic>
          <p:nvPicPr>
            <p:cNvPr id="5" name="Picture 4">
              <a:extLst>
                <a:ext uri="{FF2B5EF4-FFF2-40B4-BE49-F238E27FC236}">
                  <a16:creationId xmlns:a16="http://schemas.microsoft.com/office/drawing/2014/main" id="{B0C7538E-A0D0-ED1F-1B35-91E0C59605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1297" y="2417987"/>
              <a:ext cx="814346" cy="814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03E471-85B0-088D-0303-43C557C1E1CE}"/>
                </a:ext>
              </a:extLst>
            </p:cNvPr>
            <p:cNvPicPr>
              <a:picLocks noChangeAspect="1"/>
            </p:cNvPicPr>
            <p:nvPr/>
          </p:nvPicPr>
          <p:blipFill rotWithShape="1">
            <a:blip r:embed="rId3"/>
            <a:srcRect t="1683"/>
            <a:stretch/>
          </p:blipFill>
          <p:spPr>
            <a:xfrm>
              <a:off x="274164" y="3021733"/>
              <a:ext cx="2467932" cy="1190062"/>
            </a:xfrm>
            <a:prstGeom prst="rect">
              <a:avLst/>
            </a:prstGeom>
          </p:spPr>
        </p:pic>
        <p:sp>
          <p:nvSpPr>
            <p:cNvPr id="7" name="TextBox 6">
              <a:extLst>
                <a:ext uri="{FF2B5EF4-FFF2-40B4-BE49-F238E27FC236}">
                  <a16:creationId xmlns:a16="http://schemas.microsoft.com/office/drawing/2014/main" id="{B5D219A5-1872-CDA0-26D0-54B31868C029}"/>
                </a:ext>
              </a:extLst>
            </p:cNvPr>
            <p:cNvSpPr txBox="1"/>
            <p:nvPr/>
          </p:nvSpPr>
          <p:spPr>
            <a:xfrm>
              <a:off x="7334479" y="1320442"/>
              <a:ext cx="883575" cy="400110"/>
            </a:xfrm>
            <a:prstGeom prst="rect">
              <a:avLst/>
            </a:prstGeom>
            <a:noFill/>
          </p:spPr>
          <p:txBody>
            <a:bodyPr wrap="none" rtlCol="0">
              <a:spAutoFit/>
            </a:bodyPr>
            <a:lstStyle/>
            <a:p>
              <a:r>
                <a:rPr lang="en-GB" sz="2000" dirty="0">
                  <a:latin typeface="Arial" pitchFamily="34" charset="0"/>
                  <a:cs typeface="Arial" pitchFamily="34" charset="0"/>
                </a:rPr>
                <a:t>Model</a:t>
              </a:r>
            </a:p>
          </p:txBody>
        </p:sp>
        <p:sp>
          <p:nvSpPr>
            <p:cNvPr id="8" name="TextBox 7">
              <a:extLst>
                <a:ext uri="{FF2B5EF4-FFF2-40B4-BE49-F238E27FC236}">
                  <a16:creationId xmlns:a16="http://schemas.microsoft.com/office/drawing/2014/main" id="{842FC08D-1CA9-AC06-8E25-D8FFA1EB8033}"/>
                </a:ext>
              </a:extLst>
            </p:cNvPr>
            <p:cNvSpPr txBox="1"/>
            <p:nvPr/>
          </p:nvSpPr>
          <p:spPr>
            <a:xfrm>
              <a:off x="9359283" y="4380596"/>
              <a:ext cx="1069524" cy="400110"/>
            </a:xfrm>
            <a:prstGeom prst="rect">
              <a:avLst/>
            </a:prstGeom>
            <a:noFill/>
          </p:spPr>
          <p:txBody>
            <a:bodyPr wrap="none" rtlCol="0">
              <a:spAutoFit/>
            </a:bodyPr>
            <a:lstStyle/>
            <a:p>
              <a:r>
                <a:rPr lang="en-GB" sz="2000" dirty="0">
                  <a:latin typeface="Arial" pitchFamily="34" charset="0"/>
                  <a:cs typeface="Arial" pitchFamily="34" charset="0"/>
                </a:rPr>
                <a:t>Reduce</a:t>
              </a:r>
            </a:p>
          </p:txBody>
        </p:sp>
        <p:sp>
          <p:nvSpPr>
            <p:cNvPr id="9" name="TextBox 8">
              <a:extLst>
                <a:ext uri="{FF2B5EF4-FFF2-40B4-BE49-F238E27FC236}">
                  <a16:creationId xmlns:a16="http://schemas.microsoft.com/office/drawing/2014/main" id="{9F0765BB-4F8C-4478-ED0E-19BB1B47DBEC}"/>
                </a:ext>
              </a:extLst>
            </p:cNvPr>
            <p:cNvSpPr txBox="1"/>
            <p:nvPr/>
          </p:nvSpPr>
          <p:spPr>
            <a:xfrm>
              <a:off x="5994402" y="6406831"/>
              <a:ext cx="1239442" cy="400110"/>
            </a:xfrm>
            <a:prstGeom prst="rect">
              <a:avLst/>
            </a:prstGeom>
            <a:noFill/>
          </p:spPr>
          <p:txBody>
            <a:bodyPr wrap="none" rtlCol="0">
              <a:spAutoFit/>
            </a:bodyPr>
            <a:lstStyle/>
            <a:p>
              <a:r>
                <a:rPr lang="en-GB" sz="2000" dirty="0">
                  <a:latin typeface="Arial" pitchFamily="34" charset="0"/>
                  <a:cs typeface="Arial" pitchFamily="34" charset="0"/>
                </a:rPr>
                <a:t>Compare</a:t>
              </a:r>
            </a:p>
          </p:txBody>
        </p:sp>
        <p:pic>
          <p:nvPicPr>
            <p:cNvPr id="10" name="Picture 10" descr="3,100+ Neural Network Icon Illustrations, Royalty-Free Vector Graphics &amp; Clip  Art - iStock">
              <a:extLst>
                <a:ext uri="{FF2B5EF4-FFF2-40B4-BE49-F238E27FC236}">
                  <a16:creationId xmlns:a16="http://schemas.microsoft.com/office/drawing/2014/main" id="{4AFC6E3F-3BD3-F839-995B-92983666204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3435" y="4999561"/>
              <a:ext cx="1110986" cy="11109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89CBF-CE72-5E66-5BD2-E47A0E7E98C4}"/>
                </a:ext>
              </a:extLst>
            </p:cNvPr>
            <p:cNvSpPr txBox="1"/>
            <p:nvPr/>
          </p:nvSpPr>
          <p:spPr>
            <a:xfrm>
              <a:off x="853896" y="5585673"/>
              <a:ext cx="984565" cy="400110"/>
            </a:xfrm>
            <a:prstGeom prst="rect">
              <a:avLst/>
            </a:prstGeom>
            <a:noFill/>
          </p:spPr>
          <p:txBody>
            <a:bodyPr wrap="none" rtlCol="0">
              <a:spAutoFit/>
            </a:bodyPr>
            <a:lstStyle/>
            <a:p>
              <a:r>
                <a:rPr lang="en-GB" sz="2000" dirty="0">
                  <a:latin typeface="Arial" pitchFamily="34" charset="0"/>
                  <a:cs typeface="Arial" pitchFamily="34" charset="0"/>
                </a:rPr>
                <a:t>Deploy</a:t>
              </a:r>
            </a:p>
          </p:txBody>
        </p:sp>
        <p:pic>
          <p:nvPicPr>
            <p:cNvPr id="12" name="Picture 11">
              <a:extLst>
                <a:ext uri="{FF2B5EF4-FFF2-40B4-BE49-F238E27FC236}">
                  <a16:creationId xmlns:a16="http://schemas.microsoft.com/office/drawing/2014/main" id="{CE0E3EB0-8E20-980D-BF9D-BAA7451D65B5}"/>
                </a:ext>
              </a:extLst>
            </p:cNvPr>
            <p:cNvPicPr>
              <a:picLocks noChangeAspect="1"/>
            </p:cNvPicPr>
            <p:nvPr/>
          </p:nvPicPr>
          <p:blipFill>
            <a:blip r:embed="rId5"/>
            <a:stretch>
              <a:fillRect/>
            </a:stretch>
          </p:blipFill>
          <p:spPr>
            <a:xfrm>
              <a:off x="3973491" y="877949"/>
              <a:ext cx="2488582" cy="1704562"/>
            </a:xfrm>
            <a:prstGeom prst="rect">
              <a:avLst/>
            </a:prstGeom>
          </p:spPr>
        </p:pic>
        <p:pic>
          <p:nvPicPr>
            <p:cNvPr id="13" name="Picture 12">
              <a:extLst>
                <a:ext uri="{FF2B5EF4-FFF2-40B4-BE49-F238E27FC236}">
                  <a16:creationId xmlns:a16="http://schemas.microsoft.com/office/drawing/2014/main" id="{2C8D3233-7D52-2A07-00B4-F6A4D7A8B12B}"/>
                </a:ext>
              </a:extLst>
            </p:cNvPr>
            <p:cNvPicPr>
              <a:picLocks noChangeAspect="1"/>
            </p:cNvPicPr>
            <p:nvPr/>
          </p:nvPicPr>
          <p:blipFill>
            <a:blip r:embed="rId6"/>
            <a:stretch>
              <a:fillRect/>
            </a:stretch>
          </p:blipFill>
          <p:spPr>
            <a:xfrm>
              <a:off x="3689712" y="5524804"/>
              <a:ext cx="1135785" cy="1117755"/>
            </a:xfrm>
            <a:prstGeom prst="rect">
              <a:avLst/>
            </a:prstGeom>
          </p:spPr>
        </p:pic>
        <p:sp>
          <p:nvSpPr>
            <p:cNvPr id="14" name="Arc 13">
              <a:extLst>
                <a:ext uri="{FF2B5EF4-FFF2-40B4-BE49-F238E27FC236}">
                  <a16:creationId xmlns:a16="http://schemas.microsoft.com/office/drawing/2014/main" id="{E7DCD56C-6215-258E-DBD2-53D33F5ACF5E}"/>
                </a:ext>
              </a:extLst>
            </p:cNvPr>
            <p:cNvSpPr/>
            <p:nvPr/>
          </p:nvSpPr>
          <p:spPr>
            <a:xfrm>
              <a:off x="1384964" y="1580812"/>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14">
              <a:extLst>
                <a:ext uri="{FF2B5EF4-FFF2-40B4-BE49-F238E27FC236}">
                  <a16:creationId xmlns:a16="http://schemas.microsoft.com/office/drawing/2014/main" id="{F1C727FB-534D-8AFE-C5DD-17A8AE463088}"/>
                </a:ext>
              </a:extLst>
            </p:cNvPr>
            <p:cNvSpPr/>
            <p:nvPr/>
          </p:nvSpPr>
          <p:spPr>
            <a:xfrm>
              <a:off x="1266505" y="1626639"/>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a:extLst>
                <a:ext uri="{FF2B5EF4-FFF2-40B4-BE49-F238E27FC236}">
                  <a16:creationId xmlns:a16="http://schemas.microsoft.com/office/drawing/2014/main" id="{2040E507-A24F-C410-EF97-05A975B2A130}"/>
                </a:ext>
              </a:extLst>
            </p:cNvPr>
            <p:cNvSpPr/>
            <p:nvPr/>
          </p:nvSpPr>
          <p:spPr>
            <a:xfrm>
              <a:off x="1266504" y="1603726"/>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16">
              <a:extLst>
                <a:ext uri="{FF2B5EF4-FFF2-40B4-BE49-F238E27FC236}">
                  <a16:creationId xmlns:a16="http://schemas.microsoft.com/office/drawing/2014/main" id="{02110ED4-4512-6EDC-5730-329C4BB38D07}"/>
                </a:ext>
              </a:extLst>
            </p:cNvPr>
            <p:cNvSpPr/>
            <p:nvPr/>
          </p:nvSpPr>
          <p:spPr>
            <a:xfrm>
              <a:off x="1231421" y="1604784"/>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a:extLst>
                <a:ext uri="{FF2B5EF4-FFF2-40B4-BE49-F238E27FC236}">
                  <a16:creationId xmlns:a16="http://schemas.microsoft.com/office/drawing/2014/main" id="{FC6835FB-1643-B065-1EB8-7E2E51AAA39D}"/>
                </a:ext>
              </a:extLst>
            </p:cNvPr>
            <p:cNvSpPr/>
            <p:nvPr/>
          </p:nvSpPr>
          <p:spPr>
            <a:xfrm>
              <a:off x="1231421" y="1581219"/>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FFE26F30-13B8-E9B2-7196-920E37FFEA20}"/>
                </a:ext>
              </a:extLst>
            </p:cNvPr>
            <p:cNvSpPr txBox="1"/>
            <p:nvPr/>
          </p:nvSpPr>
          <p:spPr>
            <a:xfrm>
              <a:off x="1439733" y="1770869"/>
              <a:ext cx="1125629" cy="400110"/>
            </a:xfrm>
            <a:prstGeom prst="rect">
              <a:avLst/>
            </a:prstGeom>
            <a:noFill/>
          </p:spPr>
          <p:txBody>
            <a:bodyPr wrap="none" rtlCol="0">
              <a:spAutoFit/>
            </a:bodyPr>
            <a:lstStyle/>
            <a:p>
              <a:r>
                <a:rPr lang="en-GB" sz="2000" dirty="0">
                  <a:latin typeface="Arial" pitchFamily="34" charset="0"/>
                  <a:cs typeface="Arial" pitchFamily="34" charset="0"/>
                </a:rPr>
                <a:t>Emulate</a:t>
              </a:r>
            </a:p>
          </p:txBody>
        </p:sp>
      </p:grpSp>
    </p:spTree>
    <p:extLst>
      <p:ext uri="{BB962C8B-B14F-4D97-AF65-F5344CB8AC3E}">
        <p14:creationId xmlns:p14="http://schemas.microsoft.com/office/powerpoint/2010/main" val="134820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3"/>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5"/>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TextBox 38">
            <a:extLst>
              <a:ext uri="{FF2B5EF4-FFF2-40B4-BE49-F238E27FC236}">
                <a16:creationId xmlns:a16="http://schemas.microsoft.com/office/drawing/2014/main" id="{67B5A9BA-CD2A-D985-1794-007A73CFB858}"/>
              </a:ext>
            </a:extLst>
          </p:cNvPr>
          <p:cNvSpPr txBox="1"/>
          <p:nvPr/>
        </p:nvSpPr>
        <p:spPr>
          <a:xfrm>
            <a:off x="7387841" y="3785156"/>
            <a:ext cx="2467932" cy="701731"/>
          </a:xfrm>
          <a:prstGeom prst="rect">
            <a:avLst/>
          </a:prstGeom>
        </p:spPr>
        <p:txBody>
          <a:bodyPr wrap="square" rtlCol="0">
            <a:spAutoFit/>
          </a:bodyPr>
          <a:lstStyle/>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97.5% precise</a:t>
            </a:r>
          </a:p>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40% faster</a:t>
            </a:r>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grpSp>
        <p:nvGrpSpPr>
          <p:cNvPr id="10" name="Group 9">
            <a:extLst>
              <a:ext uri="{FF2B5EF4-FFF2-40B4-BE49-F238E27FC236}">
                <a16:creationId xmlns:a16="http://schemas.microsoft.com/office/drawing/2014/main" id="{6E0B762D-5752-4734-A9A8-909E4EE733E1}"/>
              </a:ext>
            </a:extLst>
          </p:cNvPr>
          <p:cNvGrpSpPr/>
          <p:nvPr/>
        </p:nvGrpSpPr>
        <p:grpSpPr>
          <a:xfrm>
            <a:off x="4742872" y="1043444"/>
            <a:ext cx="2578983" cy="1506071"/>
            <a:chOff x="4742872" y="1043444"/>
            <a:chExt cx="2578983" cy="1506071"/>
          </a:xfrm>
        </p:grpSpPr>
        <p:pic>
          <p:nvPicPr>
            <p:cNvPr id="33" name="Picture 6" descr="undefined">
              <a:extLst>
                <a:ext uri="{FF2B5EF4-FFF2-40B4-BE49-F238E27FC236}">
                  <a16:creationId xmlns:a16="http://schemas.microsoft.com/office/drawing/2014/main" id="{689C8F85-BDDA-90BB-DD22-2F7CF15638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EC4A91-CD47-24B7-648C-BDB6D5E249DE}"/>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4" name="TextBox 3">
              <a:extLst>
                <a:ext uri="{FF2B5EF4-FFF2-40B4-BE49-F238E27FC236}">
                  <a16:creationId xmlns:a16="http://schemas.microsoft.com/office/drawing/2014/main" id="{FA1140F7-AF31-5511-E946-B0ECF07B69D9}"/>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6" name="TextBox 5">
              <a:extLst>
                <a:ext uri="{FF2B5EF4-FFF2-40B4-BE49-F238E27FC236}">
                  <a16:creationId xmlns:a16="http://schemas.microsoft.com/office/drawing/2014/main" id="{78481CB8-5878-8230-8B53-1D346D622F99}"/>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7" name="TextBox 6">
              <a:extLst>
                <a:ext uri="{FF2B5EF4-FFF2-40B4-BE49-F238E27FC236}">
                  <a16:creationId xmlns:a16="http://schemas.microsoft.com/office/drawing/2014/main" id="{0A10AA1D-80C9-45D4-729A-D0D91A3D41F4}"/>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8" name="TextBox 7">
              <a:extLst>
                <a:ext uri="{FF2B5EF4-FFF2-40B4-BE49-F238E27FC236}">
                  <a16:creationId xmlns:a16="http://schemas.microsoft.com/office/drawing/2014/main" id="{B5626CCD-C200-758A-56C6-E91458097EF5}"/>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9" name="TextBox 8">
              <a:extLst>
                <a:ext uri="{FF2B5EF4-FFF2-40B4-BE49-F238E27FC236}">
                  <a16:creationId xmlns:a16="http://schemas.microsoft.com/office/drawing/2014/main" id="{19C92AFE-76B6-0089-8E6F-3D56628D07F7}"/>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9" grpId="0"/>
      <p:bldP spid="40" grpId="0"/>
      <p:bldP spid="43" grpId="0"/>
      <p:bldP spid="44" grpId="0"/>
      <p:bldP spid="45"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urboDemoCodeHighlights">
            <a:hlinkClick r:id="" action="ppaction://media"/>
            <a:extLst>
              <a:ext uri="{FF2B5EF4-FFF2-40B4-BE49-F238E27FC236}">
                <a16:creationId xmlns:a16="http://schemas.microsoft.com/office/drawing/2014/main" id="{A80BD1B3-1F1C-1CF1-C263-BD8A8638E6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045" b="7622"/>
          <a:stretch/>
        </p:blipFill>
        <p:spPr>
          <a:xfrm>
            <a:off x="20" y="10"/>
            <a:ext cx="12191980" cy="6857990"/>
          </a:xfrm>
          <a:prstGeom prst="rect">
            <a:avLst/>
          </a:prstGeom>
          <a:noFill/>
        </p:spPr>
      </p:pic>
    </p:spTree>
    <p:extLst>
      <p:ext uri="{BB962C8B-B14F-4D97-AF65-F5344CB8AC3E}">
        <p14:creationId xmlns:p14="http://schemas.microsoft.com/office/powerpoint/2010/main" val="370509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5"/>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7"/>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pic>
        <p:nvPicPr>
          <p:cNvPr id="4" name="Picture 3">
            <a:extLst>
              <a:ext uri="{FF2B5EF4-FFF2-40B4-BE49-F238E27FC236}">
                <a16:creationId xmlns:a16="http://schemas.microsoft.com/office/drawing/2014/main" id="{B00BDA8A-35D5-9F63-A0D8-F3F2B20B123D}"/>
              </a:ext>
            </a:extLst>
          </p:cNvPr>
          <p:cNvPicPr>
            <a:picLocks noChangeAspect="1"/>
          </p:cNvPicPr>
          <p:nvPr/>
        </p:nvPicPr>
        <p:blipFill>
          <a:blip r:embed="rId9"/>
          <a:stretch>
            <a:fillRect/>
          </a:stretch>
        </p:blipFill>
        <p:spPr>
          <a:xfrm>
            <a:off x="3735122" y="5305311"/>
            <a:ext cx="2196367" cy="1506237"/>
          </a:xfrm>
          <a:prstGeom prst="rect">
            <a:avLst/>
          </a:prstGeom>
        </p:spPr>
      </p:pic>
      <p:pic>
        <p:nvPicPr>
          <p:cNvPr id="13" name="Picture 12">
            <a:extLst>
              <a:ext uri="{FF2B5EF4-FFF2-40B4-BE49-F238E27FC236}">
                <a16:creationId xmlns:a16="http://schemas.microsoft.com/office/drawing/2014/main" id="{0C6E9BDD-D198-5E3E-3B49-8CA2D1A36BFF}"/>
              </a:ext>
            </a:extLst>
          </p:cNvPr>
          <p:cNvPicPr>
            <a:picLocks noChangeAspect="1"/>
          </p:cNvPicPr>
          <p:nvPr/>
        </p:nvPicPr>
        <p:blipFill>
          <a:blip r:embed="rId10"/>
          <a:stretch>
            <a:fillRect/>
          </a:stretch>
        </p:blipFill>
        <p:spPr>
          <a:xfrm>
            <a:off x="7791884" y="2317888"/>
            <a:ext cx="3553607" cy="1163900"/>
          </a:xfrm>
          <a:prstGeom prst="rect">
            <a:avLst/>
          </a:prstGeom>
        </p:spPr>
      </p:pic>
      <p:grpSp>
        <p:nvGrpSpPr>
          <p:cNvPr id="31" name="Group 30">
            <a:extLst>
              <a:ext uri="{FF2B5EF4-FFF2-40B4-BE49-F238E27FC236}">
                <a16:creationId xmlns:a16="http://schemas.microsoft.com/office/drawing/2014/main" id="{9487F27D-B4BD-9819-DDC8-7F5E90768DF9}"/>
              </a:ext>
            </a:extLst>
          </p:cNvPr>
          <p:cNvGrpSpPr/>
          <p:nvPr/>
        </p:nvGrpSpPr>
        <p:grpSpPr>
          <a:xfrm>
            <a:off x="7708480" y="4971629"/>
            <a:ext cx="4165227" cy="1586089"/>
            <a:chOff x="7694115" y="4760156"/>
            <a:chExt cx="4165227" cy="1586089"/>
          </a:xfrm>
        </p:grpSpPr>
        <p:pic>
          <p:nvPicPr>
            <p:cNvPr id="7" name="Picture 6">
              <a:extLst>
                <a:ext uri="{FF2B5EF4-FFF2-40B4-BE49-F238E27FC236}">
                  <a16:creationId xmlns:a16="http://schemas.microsoft.com/office/drawing/2014/main" id="{47D57F2E-EC53-0E8F-17AA-C412FE07C08C}"/>
                </a:ext>
              </a:extLst>
            </p:cNvPr>
            <p:cNvPicPr>
              <a:picLocks noChangeAspect="1"/>
            </p:cNvPicPr>
            <p:nvPr/>
          </p:nvPicPr>
          <p:blipFill>
            <a:blip r:embed="rId11"/>
            <a:stretch>
              <a:fillRect/>
            </a:stretch>
          </p:blipFill>
          <p:spPr>
            <a:xfrm>
              <a:off x="8196682" y="4920659"/>
              <a:ext cx="3662660" cy="1425586"/>
            </a:xfrm>
            <a:prstGeom prst="rect">
              <a:avLst/>
            </a:prstGeom>
          </p:spPr>
        </p:pic>
        <p:pic>
          <p:nvPicPr>
            <p:cNvPr id="25" name="Picture 24">
              <a:extLst>
                <a:ext uri="{FF2B5EF4-FFF2-40B4-BE49-F238E27FC236}">
                  <a16:creationId xmlns:a16="http://schemas.microsoft.com/office/drawing/2014/main" id="{0ECA840D-BCB0-FE33-0B97-048FFC736AB6}"/>
                </a:ext>
              </a:extLst>
            </p:cNvPr>
            <p:cNvPicPr>
              <a:picLocks noChangeAspect="1"/>
            </p:cNvPicPr>
            <p:nvPr/>
          </p:nvPicPr>
          <p:blipFill>
            <a:blip r:embed="rId12"/>
            <a:stretch>
              <a:fillRect/>
            </a:stretch>
          </p:blipFill>
          <p:spPr>
            <a:xfrm>
              <a:off x="7694115" y="4760156"/>
              <a:ext cx="2258112" cy="1191340"/>
            </a:xfrm>
            <a:prstGeom prst="rect">
              <a:avLst/>
            </a:prstGeom>
          </p:spPr>
        </p:pic>
      </p:grpSp>
      <p:cxnSp>
        <p:nvCxnSpPr>
          <p:cNvPr id="34" name="Straight Connector 33">
            <a:extLst>
              <a:ext uri="{FF2B5EF4-FFF2-40B4-BE49-F238E27FC236}">
                <a16:creationId xmlns:a16="http://schemas.microsoft.com/office/drawing/2014/main" id="{66D56D6E-EC21-A43E-C3DA-7F6644EBE68E}"/>
              </a:ext>
            </a:extLst>
          </p:cNvPr>
          <p:cNvCxnSpPr/>
          <p:nvPr/>
        </p:nvCxnSpPr>
        <p:spPr>
          <a:xfrm flipV="1">
            <a:off x="9768408" y="2011255"/>
            <a:ext cx="301749"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C86824-E4C9-4B1E-D07F-B754763A97E6}"/>
              </a:ext>
            </a:extLst>
          </p:cNvPr>
          <p:cNvSpPr txBox="1"/>
          <p:nvPr/>
        </p:nvSpPr>
        <p:spPr>
          <a:xfrm>
            <a:off x="9793543" y="1465620"/>
            <a:ext cx="1164510" cy="523220"/>
          </a:xfrm>
          <a:prstGeom prst="rect">
            <a:avLst/>
          </a:prstGeom>
          <a:noFill/>
        </p:spPr>
        <p:txBody>
          <a:bodyPr wrap="square" rtlCol="0">
            <a:spAutoFit/>
          </a:bodyPr>
          <a:lstStyle/>
          <a:p>
            <a:pPr algn="ctr"/>
            <a:r>
              <a:rPr lang="en-US" sz="1400" i="1" dirty="0">
                <a:latin typeface="Arial" pitchFamily="34" charset="0"/>
                <a:cs typeface="Arial" pitchFamily="34" charset="0"/>
              </a:rPr>
              <a:t>estimate TET, Power</a:t>
            </a:r>
          </a:p>
        </p:txBody>
      </p:sp>
      <p:cxnSp>
        <p:nvCxnSpPr>
          <p:cNvPr id="38" name="Straight Connector 37">
            <a:extLst>
              <a:ext uri="{FF2B5EF4-FFF2-40B4-BE49-F238E27FC236}">
                <a16:creationId xmlns:a16="http://schemas.microsoft.com/office/drawing/2014/main" id="{6DCDFAAA-3B8A-542D-4D6E-EA9AD1BB9CD2}"/>
              </a:ext>
            </a:extLst>
          </p:cNvPr>
          <p:cNvCxnSpPr>
            <a:cxnSpLocks/>
          </p:cNvCxnSpPr>
          <p:nvPr/>
        </p:nvCxnSpPr>
        <p:spPr>
          <a:xfrm flipH="1" flipV="1">
            <a:off x="10698444" y="2011255"/>
            <a:ext cx="276737"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realTimeAnim">
            <a:hlinkClick r:id="" action="ppaction://media"/>
            <a:extLst>
              <a:ext uri="{FF2B5EF4-FFF2-40B4-BE49-F238E27FC236}">
                <a16:creationId xmlns:a16="http://schemas.microsoft.com/office/drawing/2014/main" id="{941C78CF-B1B1-2349-7373-47918FA780D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00692" y="3022239"/>
            <a:ext cx="3832730" cy="1404336"/>
          </a:xfrm>
          <a:prstGeom prst="rect">
            <a:avLst/>
          </a:prstGeom>
        </p:spPr>
      </p:pic>
      <p:pic>
        <p:nvPicPr>
          <p:cNvPr id="50" name="Picture 49">
            <a:extLst>
              <a:ext uri="{FF2B5EF4-FFF2-40B4-BE49-F238E27FC236}">
                <a16:creationId xmlns:a16="http://schemas.microsoft.com/office/drawing/2014/main" id="{916388CC-21C3-55FF-4C94-518B886AA89F}"/>
              </a:ext>
            </a:extLst>
          </p:cNvPr>
          <p:cNvPicPr>
            <a:picLocks noChangeAspect="1"/>
          </p:cNvPicPr>
          <p:nvPr/>
        </p:nvPicPr>
        <p:blipFill>
          <a:blip r:embed="rId14"/>
          <a:stretch>
            <a:fillRect/>
          </a:stretch>
        </p:blipFill>
        <p:spPr>
          <a:xfrm>
            <a:off x="4527882" y="2658986"/>
            <a:ext cx="2980170" cy="2391420"/>
          </a:xfrm>
          <a:prstGeom prst="rect">
            <a:avLst/>
          </a:prstGeom>
        </p:spPr>
      </p:pic>
      <p:grpSp>
        <p:nvGrpSpPr>
          <p:cNvPr id="15" name="Group 14">
            <a:extLst>
              <a:ext uri="{FF2B5EF4-FFF2-40B4-BE49-F238E27FC236}">
                <a16:creationId xmlns:a16="http://schemas.microsoft.com/office/drawing/2014/main" id="{E9721101-7F40-4E91-E42F-DD20CE4D4CFB}"/>
              </a:ext>
            </a:extLst>
          </p:cNvPr>
          <p:cNvGrpSpPr/>
          <p:nvPr/>
        </p:nvGrpSpPr>
        <p:grpSpPr>
          <a:xfrm>
            <a:off x="4742872" y="1043444"/>
            <a:ext cx="2578983" cy="1506071"/>
            <a:chOff x="4742872" y="1043444"/>
            <a:chExt cx="2578983" cy="1506071"/>
          </a:xfrm>
        </p:grpSpPr>
        <p:pic>
          <p:nvPicPr>
            <p:cNvPr id="17" name="Picture 6" descr="undefined">
              <a:extLst>
                <a:ext uri="{FF2B5EF4-FFF2-40B4-BE49-F238E27FC236}">
                  <a16:creationId xmlns:a16="http://schemas.microsoft.com/office/drawing/2014/main" id="{0FD8CD4A-859C-B2AE-DBC6-014BA226B75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9043C0-57C3-1546-68DD-C2B47D9EC815}"/>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19" name="TextBox 18">
              <a:extLst>
                <a:ext uri="{FF2B5EF4-FFF2-40B4-BE49-F238E27FC236}">
                  <a16:creationId xmlns:a16="http://schemas.microsoft.com/office/drawing/2014/main" id="{1ADE1D80-C86F-83CE-0BFE-17DCA0354EAF}"/>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20" name="TextBox 19">
              <a:extLst>
                <a:ext uri="{FF2B5EF4-FFF2-40B4-BE49-F238E27FC236}">
                  <a16:creationId xmlns:a16="http://schemas.microsoft.com/office/drawing/2014/main" id="{234769A2-8432-77EB-18A5-DD98023D94AE}"/>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21" name="TextBox 20">
              <a:extLst>
                <a:ext uri="{FF2B5EF4-FFF2-40B4-BE49-F238E27FC236}">
                  <a16:creationId xmlns:a16="http://schemas.microsoft.com/office/drawing/2014/main" id="{E2730D88-3AC0-B70C-450C-782AFD49A710}"/>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24" name="TextBox 23">
              <a:extLst>
                <a:ext uri="{FF2B5EF4-FFF2-40B4-BE49-F238E27FC236}">
                  <a16:creationId xmlns:a16="http://schemas.microsoft.com/office/drawing/2014/main" id="{242D21DC-B956-135B-8984-462604B64C46}"/>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32" name="TextBox 31">
              <a:extLst>
                <a:ext uri="{FF2B5EF4-FFF2-40B4-BE49-F238E27FC236}">
                  <a16:creationId xmlns:a16="http://schemas.microsoft.com/office/drawing/2014/main" id="{9525B4EF-4A31-3668-21F6-C8FF84542968}"/>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pic>
        <p:nvPicPr>
          <p:cNvPr id="22" name="Picture 21">
            <a:extLst>
              <a:ext uri="{FF2B5EF4-FFF2-40B4-BE49-F238E27FC236}">
                <a16:creationId xmlns:a16="http://schemas.microsoft.com/office/drawing/2014/main" id="{77A7A153-2357-CDA6-7961-86A0A183A09A}"/>
              </a:ext>
            </a:extLst>
          </p:cNvPr>
          <p:cNvPicPr>
            <a:picLocks noChangeAspect="1"/>
          </p:cNvPicPr>
          <p:nvPr/>
        </p:nvPicPr>
        <p:blipFill>
          <a:blip r:embed="rId16"/>
          <a:stretch>
            <a:fillRect/>
          </a:stretch>
        </p:blipFill>
        <p:spPr>
          <a:xfrm>
            <a:off x="4705405" y="892688"/>
            <a:ext cx="2553449" cy="1669083"/>
          </a:xfrm>
          <a:prstGeom prst="rect">
            <a:avLst/>
          </a:prstGeom>
        </p:spPr>
      </p:pic>
    </p:spTree>
    <p:extLst>
      <p:ext uri="{BB962C8B-B14F-4D97-AF65-F5344CB8AC3E}">
        <p14:creationId xmlns:p14="http://schemas.microsoft.com/office/powerpoint/2010/main" val="2888388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9" fill="hold" display="0">
                  <p:stCondLst>
                    <p:cond delay="indefinite"/>
                  </p:stCondLst>
                </p:cTn>
                <p:tgtEl>
                  <p:spTgt spid="47"/>
                </p:tgtEl>
              </p:cMediaNode>
            </p:video>
            <p:video>
              <p:cMediaNode vol="80000">
                <p:cTn id="70" display="0">
                  <p:stCondLst>
                    <p:cond delay="indefinite"/>
                  </p:stCondLst>
                </p:cTn>
                <p:tgtEl>
                  <p:spTgt spid="47"/>
                </p:tgtEl>
              </p:cMediaNode>
            </p:video>
          </p:childTnLst>
        </p:cTn>
      </p:par>
    </p:tnLst>
    <p:bldLst>
      <p:bldP spid="26" grpId="0" animBg="1"/>
      <p:bldP spid="28" grpId="0" animBg="1"/>
      <p:bldP spid="29" grpId="0" animBg="1"/>
      <p:bldP spid="30" grpId="0" animBg="1"/>
      <p:bldP spid="40" grpId="0"/>
      <p:bldP spid="43" grpId="0"/>
      <p:bldP spid="44" grpId="0"/>
      <p:bldP spid="45" grpId="0"/>
      <p:bldP spid="46"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ABC-40DB-D7CB-C10A-F3ACF34E1362}"/>
              </a:ext>
            </a:extLst>
          </p:cNvPr>
          <p:cNvSpPr>
            <a:spLocks noGrp="1"/>
          </p:cNvSpPr>
          <p:nvPr>
            <p:ph type="title"/>
          </p:nvPr>
        </p:nvSpPr>
        <p:spPr/>
        <p:txBody>
          <a:bodyPr/>
          <a:lstStyle/>
          <a:p>
            <a:r>
              <a:rPr lang="en-US" dirty="0"/>
              <a:t>Conclusion</a:t>
            </a:r>
          </a:p>
        </p:txBody>
      </p:sp>
      <p:grpSp>
        <p:nvGrpSpPr>
          <p:cNvPr id="47" name="Group 46">
            <a:extLst>
              <a:ext uri="{FF2B5EF4-FFF2-40B4-BE49-F238E27FC236}">
                <a16:creationId xmlns:a16="http://schemas.microsoft.com/office/drawing/2014/main" id="{FBC4ABF7-35E9-73AE-26E9-04B6255C0A22}"/>
              </a:ext>
            </a:extLst>
          </p:cNvPr>
          <p:cNvGrpSpPr/>
          <p:nvPr/>
        </p:nvGrpSpPr>
        <p:grpSpPr>
          <a:xfrm>
            <a:off x="711200" y="1443132"/>
            <a:ext cx="10769600" cy="977756"/>
            <a:chOff x="711200" y="2940122"/>
            <a:chExt cx="10769600" cy="977756"/>
          </a:xfrm>
        </p:grpSpPr>
        <p:sp>
          <p:nvSpPr>
            <p:cNvPr id="39" name="Rectangle: Rounded Corners 38">
              <a:extLst>
                <a:ext uri="{FF2B5EF4-FFF2-40B4-BE49-F238E27FC236}">
                  <a16:creationId xmlns:a16="http://schemas.microsoft.com/office/drawing/2014/main" id="{B70E8652-C752-C9AD-CE34-CB4FAFAEBE7D}"/>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0" name="Rectangle 39" descr="Circular flowchart with solid fill">
              <a:extLst>
                <a:ext uri="{FF2B5EF4-FFF2-40B4-BE49-F238E27FC236}">
                  <a16:creationId xmlns:a16="http://schemas.microsoft.com/office/drawing/2014/main" id="{C7EEE8FC-0A20-27A1-229A-8F4090CF2A96}"/>
                </a:ext>
              </a:extLst>
            </p:cNvPr>
            <p:cNvSpPr/>
            <p:nvPr/>
          </p:nvSpPr>
          <p:spPr>
            <a:xfrm>
              <a:off x="1006971" y="3160117"/>
              <a:ext cx="537765" cy="5377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41" name="Group 40">
              <a:extLst>
                <a:ext uri="{FF2B5EF4-FFF2-40B4-BE49-F238E27FC236}">
                  <a16:creationId xmlns:a16="http://schemas.microsoft.com/office/drawing/2014/main" id="{2301E9A3-D167-328B-6CC4-292645326DC5}"/>
                </a:ext>
              </a:extLst>
            </p:cNvPr>
            <p:cNvGrpSpPr/>
            <p:nvPr/>
          </p:nvGrpSpPr>
          <p:grpSpPr>
            <a:xfrm>
              <a:off x="1840508" y="2940122"/>
              <a:ext cx="4846320" cy="977756"/>
              <a:chOff x="1129308" y="1929"/>
              <a:chExt cx="4846320" cy="977756"/>
            </a:xfrm>
          </p:grpSpPr>
          <p:sp>
            <p:nvSpPr>
              <p:cNvPr id="45" name="Rectangle 44">
                <a:extLst>
                  <a:ext uri="{FF2B5EF4-FFF2-40B4-BE49-F238E27FC236}">
                    <a16:creationId xmlns:a16="http://schemas.microsoft.com/office/drawing/2014/main" id="{C55B7F79-7EEA-3856-2E7D-0F33CEFF2C8A}"/>
                  </a:ext>
                </a:extLst>
              </p:cNvPr>
              <p:cNvSpPr/>
              <p:nvPr/>
            </p:nvSpPr>
            <p:spPr>
              <a:xfrm>
                <a:off x="1129308" y="192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9054F9BA-5BB0-6FC5-10E7-016DB2EC3B50}"/>
                  </a:ext>
                </a:extLst>
              </p:cNvPr>
              <p:cNvSpPr txBox="1"/>
              <p:nvPr/>
            </p:nvSpPr>
            <p:spPr>
              <a:xfrm>
                <a:off x="1129308" y="192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p:txBody>
          </p:sp>
        </p:grpSp>
        <p:grpSp>
          <p:nvGrpSpPr>
            <p:cNvPr id="42" name="Group 41">
              <a:extLst>
                <a:ext uri="{FF2B5EF4-FFF2-40B4-BE49-F238E27FC236}">
                  <a16:creationId xmlns:a16="http://schemas.microsoft.com/office/drawing/2014/main" id="{444ABAA3-3C47-855B-C621-9170E2221F23}"/>
                </a:ext>
              </a:extLst>
            </p:cNvPr>
            <p:cNvGrpSpPr/>
            <p:nvPr/>
          </p:nvGrpSpPr>
          <p:grpSpPr>
            <a:xfrm>
              <a:off x="6686828" y="2940122"/>
              <a:ext cx="4793971" cy="977756"/>
              <a:chOff x="5975628" y="1929"/>
              <a:chExt cx="4793971" cy="977756"/>
            </a:xfrm>
          </p:grpSpPr>
          <p:sp>
            <p:nvSpPr>
              <p:cNvPr id="43" name="Rectangle 42">
                <a:extLst>
                  <a:ext uri="{FF2B5EF4-FFF2-40B4-BE49-F238E27FC236}">
                    <a16:creationId xmlns:a16="http://schemas.microsoft.com/office/drawing/2014/main" id="{EC3F7CF1-69AE-F8FE-0D98-087DA8EA7063}"/>
                  </a:ext>
                </a:extLst>
              </p:cNvPr>
              <p:cNvSpPr/>
              <p:nvPr/>
            </p:nvSpPr>
            <p:spPr>
              <a:xfrm>
                <a:off x="5975628" y="192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7960A72A-0583-2D15-7438-084205C3D71F}"/>
                  </a:ext>
                </a:extLst>
              </p:cNvPr>
              <p:cNvSpPr txBox="1"/>
              <p:nvPr/>
            </p:nvSpPr>
            <p:spPr>
              <a:xfrm>
                <a:off x="5975628" y="192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p:txBody>
          </p:sp>
        </p:grpSp>
      </p:grpSp>
      <p:grpSp>
        <p:nvGrpSpPr>
          <p:cNvPr id="65" name="Group 64">
            <a:extLst>
              <a:ext uri="{FF2B5EF4-FFF2-40B4-BE49-F238E27FC236}">
                <a16:creationId xmlns:a16="http://schemas.microsoft.com/office/drawing/2014/main" id="{5D5CD5DD-2138-0943-5005-170602B599C9}"/>
              </a:ext>
            </a:extLst>
          </p:cNvPr>
          <p:cNvGrpSpPr/>
          <p:nvPr/>
        </p:nvGrpSpPr>
        <p:grpSpPr>
          <a:xfrm>
            <a:off x="711196" y="2629279"/>
            <a:ext cx="10769600" cy="977756"/>
            <a:chOff x="711200" y="2940122"/>
            <a:chExt cx="10769600" cy="977756"/>
          </a:xfrm>
        </p:grpSpPr>
        <p:sp>
          <p:nvSpPr>
            <p:cNvPr id="57" name="Rectangle: Rounded Corners 56">
              <a:extLst>
                <a:ext uri="{FF2B5EF4-FFF2-40B4-BE49-F238E27FC236}">
                  <a16:creationId xmlns:a16="http://schemas.microsoft.com/office/drawing/2014/main" id="{A05E4E0D-9807-A537-2D9F-63988F9FCAEB}"/>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8" name="Rectangle 57" descr="Thermometer">
              <a:extLst>
                <a:ext uri="{FF2B5EF4-FFF2-40B4-BE49-F238E27FC236}">
                  <a16:creationId xmlns:a16="http://schemas.microsoft.com/office/drawing/2014/main" id="{AAE89D62-2B7B-E6C6-73B9-499DCE8052D9}"/>
                </a:ext>
              </a:extLst>
            </p:cNvPr>
            <p:cNvSpPr/>
            <p:nvPr/>
          </p:nvSpPr>
          <p:spPr>
            <a:xfrm>
              <a:off x="1006971" y="3160117"/>
              <a:ext cx="537765" cy="53776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59" name="Group 58">
              <a:extLst>
                <a:ext uri="{FF2B5EF4-FFF2-40B4-BE49-F238E27FC236}">
                  <a16:creationId xmlns:a16="http://schemas.microsoft.com/office/drawing/2014/main" id="{87E99AC8-D8B5-FEC0-2739-4787BF573FBC}"/>
                </a:ext>
              </a:extLst>
            </p:cNvPr>
            <p:cNvGrpSpPr/>
            <p:nvPr/>
          </p:nvGrpSpPr>
          <p:grpSpPr>
            <a:xfrm>
              <a:off x="1840508" y="2940122"/>
              <a:ext cx="4846320" cy="977756"/>
              <a:chOff x="1129308" y="2446319"/>
              <a:chExt cx="4846320" cy="977756"/>
            </a:xfrm>
          </p:grpSpPr>
          <p:sp>
            <p:nvSpPr>
              <p:cNvPr id="63" name="Rectangle 62">
                <a:extLst>
                  <a:ext uri="{FF2B5EF4-FFF2-40B4-BE49-F238E27FC236}">
                    <a16:creationId xmlns:a16="http://schemas.microsoft.com/office/drawing/2014/main" id="{8951C06E-B150-34B5-0BFF-5D9D7D4C959E}"/>
                  </a:ext>
                </a:extLst>
              </p:cNvPr>
              <p:cNvSpPr/>
              <p:nvPr/>
            </p:nvSpPr>
            <p:spPr>
              <a:xfrm>
                <a:off x="1129308" y="244631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TextBox 63">
                <a:extLst>
                  <a:ext uri="{FF2B5EF4-FFF2-40B4-BE49-F238E27FC236}">
                    <a16:creationId xmlns:a16="http://schemas.microsoft.com/office/drawing/2014/main" id="{D27A7ADD-BF49-0E6C-907B-2B91E948D513}"/>
                  </a:ext>
                </a:extLst>
              </p:cNvPr>
              <p:cNvSpPr txBox="1"/>
              <p:nvPr/>
            </p:nvSpPr>
            <p:spPr>
              <a:xfrm>
                <a:off x="1129308" y="244631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we cannot measure</a:t>
                </a:r>
              </a:p>
            </p:txBody>
          </p:sp>
        </p:grpSp>
        <p:grpSp>
          <p:nvGrpSpPr>
            <p:cNvPr id="60" name="Group 59">
              <a:extLst>
                <a:ext uri="{FF2B5EF4-FFF2-40B4-BE49-F238E27FC236}">
                  <a16:creationId xmlns:a16="http://schemas.microsoft.com/office/drawing/2014/main" id="{6C7715D3-2FE5-21ED-E484-1A115936E9DE}"/>
                </a:ext>
              </a:extLst>
            </p:cNvPr>
            <p:cNvGrpSpPr/>
            <p:nvPr/>
          </p:nvGrpSpPr>
          <p:grpSpPr>
            <a:xfrm>
              <a:off x="6686828" y="2940122"/>
              <a:ext cx="4793971" cy="977756"/>
              <a:chOff x="5975628" y="2446319"/>
              <a:chExt cx="4793971" cy="977756"/>
            </a:xfrm>
          </p:grpSpPr>
          <p:sp>
            <p:nvSpPr>
              <p:cNvPr id="61" name="Rectangle 60">
                <a:extLst>
                  <a:ext uri="{FF2B5EF4-FFF2-40B4-BE49-F238E27FC236}">
                    <a16:creationId xmlns:a16="http://schemas.microsoft.com/office/drawing/2014/main" id="{69346959-1DDD-1DA4-E25B-528BC6E07CEF}"/>
                  </a:ext>
                </a:extLst>
              </p:cNvPr>
              <p:cNvSpPr/>
              <p:nvPr/>
            </p:nvSpPr>
            <p:spPr>
              <a:xfrm>
                <a:off x="5975628" y="244631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2" name="TextBox 61">
                <a:extLst>
                  <a:ext uri="{FF2B5EF4-FFF2-40B4-BE49-F238E27FC236}">
                    <a16:creationId xmlns:a16="http://schemas.microsoft.com/office/drawing/2014/main" id="{A3C8DBE8-B608-91D5-08DF-B6B3829A224A}"/>
                  </a:ext>
                </a:extLst>
              </p:cNvPr>
              <p:cNvSpPr txBox="1"/>
              <p:nvPr/>
            </p:nvSpPr>
            <p:spPr>
              <a:xfrm>
                <a:off x="5975628" y="244631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Burner exit temperature</a:t>
                </a:r>
              </a:p>
              <a:p>
                <a:pPr marL="0" lvl="0" indent="0" algn="l" defTabSz="622300">
                  <a:lnSpc>
                    <a:spcPct val="100000"/>
                  </a:lnSpc>
                  <a:spcBef>
                    <a:spcPct val="0"/>
                  </a:spcBef>
                  <a:spcAft>
                    <a:spcPct val="35000"/>
                  </a:spcAft>
                  <a:buNone/>
                </a:pPr>
                <a:r>
                  <a:rPr lang="en-US" sz="1400" kern="1200" dirty="0"/>
                  <a:t>Mechanical power</a:t>
                </a:r>
              </a:p>
            </p:txBody>
          </p:sp>
        </p:grpSp>
      </p:grpSp>
      <p:grpSp>
        <p:nvGrpSpPr>
          <p:cNvPr id="81" name="Group 80">
            <a:extLst>
              <a:ext uri="{FF2B5EF4-FFF2-40B4-BE49-F238E27FC236}">
                <a16:creationId xmlns:a16="http://schemas.microsoft.com/office/drawing/2014/main" id="{FF980D63-066B-7AC6-F063-9444EE4F3540}"/>
              </a:ext>
            </a:extLst>
          </p:cNvPr>
          <p:cNvGrpSpPr/>
          <p:nvPr/>
        </p:nvGrpSpPr>
        <p:grpSpPr>
          <a:xfrm>
            <a:off x="706254" y="5024781"/>
            <a:ext cx="10769600" cy="977756"/>
            <a:chOff x="711200" y="2940122"/>
            <a:chExt cx="10769600" cy="977756"/>
          </a:xfrm>
        </p:grpSpPr>
        <p:sp>
          <p:nvSpPr>
            <p:cNvPr id="73" name="Rectangle: Rounded Corners 72">
              <a:extLst>
                <a:ext uri="{FF2B5EF4-FFF2-40B4-BE49-F238E27FC236}">
                  <a16:creationId xmlns:a16="http://schemas.microsoft.com/office/drawing/2014/main" id="{E0246969-4D71-68C1-666F-3B9503413D14}"/>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4" name="Rectangle 73" descr="Stopwatch with solid fill">
              <a:extLst>
                <a:ext uri="{FF2B5EF4-FFF2-40B4-BE49-F238E27FC236}">
                  <a16:creationId xmlns:a16="http://schemas.microsoft.com/office/drawing/2014/main" id="{597D231B-D9CE-5682-2DD3-6211DA87780B}"/>
                </a:ext>
              </a:extLst>
            </p:cNvPr>
            <p:cNvSpPr/>
            <p:nvPr/>
          </p:nvSpPr>
          <p:spPr>
            <a:xfrm>
              <a:off x="1006971" y="3160117"/>
              <a:ext cx="537765" cy="5377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5" name="Group 74">
              <a:extLst>
                <a:ext uri="{FF2B5EF4-FFF2-40B4-BE49-F238E27FC236}">
                  <a16:creationId xmlns:a16="http://schemas.microsoft.com/office/drawing/2014/main" id="{5D6602AC-537A-F2EB-2D6A-7C7300C725FB}"/>
                </a:ext>
              </a:extLst>
            </p:cNvPr>
            <p:cNvGrpSpPr/>
            <p:nvPr/>
          </p:nvGrpSpPr>
          <p:grpSpPr>
            <a:xfrm>
              <a:off x="1840508" y="2940122"/>
              <a:ext cx="4846320" cy="977756"/>
              <a:chOff x="1129308" y="3668514"/>
              <a:chExt cx="4846320" cy="977756"/>
            </a:xfrm>
          </p:grpSpPr>
          <p:sp>
            <p:nvSpPr>
              <p:cNvPr id="79" name="Rectangle 78">
                <a:extLst>
                  <a:ext uri="{FF2B5EF4-FFF2-40B4-BE49-F238E27FC236}">
                    <a16:creationId xmlns:a16="http://schemas.microsoft.com/office/drawing/2014/main" id="{CBC62916-F0B5-730A-05EC-6200D33F63EE}"/>
                  </a:ext>
                </a:extLst>
              </p:cNvPr>
              <p:cNvSpPr/>
              <p:nvPr/>
            </p:nvSpPr>
            <p:spPr>
              <a:xfrm>
                <a:off x="1129308" y="366851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0" name="TextBox 79">
                <a:extLst>
                  <a:ext uri="{FF2B5EF4-FFF2-40B4-BE49-F238E27FC236}">
                    <a16:creationId xmlns:a16="http://schemas.microsoft.com/office/drawing/2014/main" id="{A4B5730B-BD29-73F6-BD5A-5B3A21BB6379}"/>
                  </a:ext>
                </a:extLst>
              </p:cNvPr>
              <p:cNvSpPr txBox="1"/>
              <p:nvPr/>
            </p:nvSpPr>
            <p:spPr>
              <a:xfrm>
                <a:off x="1129308" y="366851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p:txBody>
          </p:sp>
        </p:grpSp>
        <p:grpSp>
          <p:nvGrpSpPr>
            <p:cNvPr id="76" name="Group 75">
              <a:extLst>
                <a:ext uri="{FF2B5EF4-FFF2-40B4-BE49-F238E27FC236}">
                  <a16:creationId xmlns:a16="http://schemas.microsoft.com/office/drawing/2014/main" id="{70255BA1-9269-8595-0824-2A1924E2E2CD}"/>
                </a:ext>
              </a:extLst>
            </p:cNvPr>
            <p:cNvGrpSpPr/>
            <p:nvPr/>
          </p:nvGrpSpPr>
          <p:grpSpPr>
            <a:xfrm>
              <a:off x="6686828" y="2940122"/>
              <a:ext cx="4793971" cy="977756"/>
              <a:chOff x="5975628" y="3668514"/>
              <a:chExt cx="4793971" cy="977756"/>
            </a:xfrm>
          </p:grpSpPr>
          <p:sp>
            <p:nvSpPr>
              <p:cNvPr id="77" name="Rectangle 76">
                <a:extLst>
                  <a:ext uri="{FF2B5EF4-FFF2-40B4-BE49-F238E27FC236}">
                    <a16:creationId xmlns:a16="http://schemas.microsoft.com/office/drawing/2014/main" id="{E8C8007B-020A-B025-3D5C-D23B409E86D3}"/>
                  </a:ext>
                </a:extLst>
              </p:cNvPr>
              <p:cNvSpPr/>
              <p:nvPr/>
            </p:nvSpPr>
            <p:spPr>
              <a:xfrm>
                <a:off x="5975628" y="366851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8" name="TextBox 77">
                <a:extLst>
                  <a:ext uri="{FF2B5EF4-FFF2-40B4-BE49-F238E27FC236}">
                    <a16:creationId xmlns:a16="http://schemas.microsoft.com/office/drawing/2014/main" id="{1280D897-B9F3-B6C1-17C8-FF6027DF18B5}"/>
                  </a:ext>
                </a:extLst>
              </p:cNvPr>
              <p:cNvSpPr txBox="1"/>
              <p:nvPr/>
            </p:nvSpPr>
            <p:spPr>
              <a:xfrm>
                <a:off x="5975628" y="366851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300" kern="1200" dirty="0"/>
                  <a:t>Hardware in the loop testing</a:t>
                </a:r>
              </a:p>
              <a:p>
                <a:pPr defTabSz="622300">
                  <a:spcBef>
                    <a:spcPct val="0"/>
                  </a:spcBef>
                  <a:spcAft>
                    <a:spcPct val="35000"/>
                  </a:spcAft>
                </a:pPr>
                <a:r>
                  <a:rPr lang="en-US" sz="1300" kern="1200" dirty="0"/>
                  <a:t>New opportunities:</a:t>
                </a:r>
              </a:p>
              <a:p>
                <a:pPr marL="285750" indent="-285750" defTabSz="622300">
                  <a:spcBef>
                    <a:spcPct val="0"/>
                  </a:spcBef>
                  <a:spcAft>
                    <a:spcPct val="35000"/>
                  </a:spcAft>
                  <a:buFont typeface="Arial" panose="020B0604020202020204" pitchFamily="34" charset="0"/>
                  <a:buChar char="•"/>
                </a:pPr>
                <a:r>
                  <a:rPr lang="en-US" sz="1200" dirty="0"/>
                  <a:t>Predictive maintenance and control</a:t>
                </a:r>
              </a:p>
              <a:p>
                <a:pPr marL="285750" indent="-285750" defTabSz="622300">
                  <a:spcBef>
                    <a:spcPct val="0"/>
                  </a:spcBef>
                  <a:spcAft>
                    <a:spcPct val="35000"/>
                  </a:spcAft>
                  <a:buFont typeface="Arial" panose="020B0604020202020204" pitchFamily="34" charset="0"/>
                  <a:buChar char="•"/>
                </a:pPr>
                <a:r>
                  <a:rPr lang="en-US" sz="1200" dirty="0"/>
                  <a:t>Accelerate prototyping</a:t>
                </a:r>
              </a:p>
            </p:txBody>
          </p:sp>
        </p:grpSp>
      </p:grpSp>
      <p:grpSp>
        <p:nvGrpSpPr>
          <p:cNvPr id="3" name="Group 2">
            <a:extLst>
              <a:ext uri="{FF2B5EF4-FFF2-40B4-BE49-F238E27FC236}">
                <a16:creationId xmlns:a16="http://schemas.microsoft.com/office/drawing/2014/main" id="{6E85AABF-D2FF-4ADC-DB58-08E751AD066A}"/>
              </a:ext>
            </a:extLst>
          </p:cNvPr>
          <p:cNvGrpSpPr/>
          <p:nvPr/>
        </p:nvGrpSpPr>
        <p:grpSpPr>
          <a:xfrm>
            <a:off x="711196" y="3827030"/>
            <a:ext cx="10769600" cy="977756"/>
            <a:chOff x="711200" y="2940122"/>
            <a:chExt cx="10769600" cy="977756"/>
          </a:xfrm>
        </p:grpSpPr>
        <p:sp>
          <p:nvSpPr>
            <p:cNvPr id="4" name="Rectangle: Rounded Corners 3">
              <a:extLst>
                <a:ext uri="{FF2B5EF4-FFF2-40B4-BE49-F238E27FC236}">
                  <a16:creationId xmlns:a16="http://schemas.microsoft.com/office/drawing/2014/main" id="{852C7CDB-AC03-7C7C-F855-A39922986DC0}"/>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 name="Rectangle 4" descr="Processor with solid fill">
              <a:extLst>
                <a:ext uri="{FF2B5EF4-FFF2-40B4-BE49-F238E27FC236}">
                  <a16:creationId xmlns:a16="http://schemas.microsoft.com/office/drawing/2014/main" id="{C4250E89-DE8D-ED0F-CEC5-95422DC67606}"/>
                </a:ext>
              </a:extLst>
            </p:cNvPr>
            <p:cNvSpPr/>
            <p:nvPr/>
          </p:nvSpPr>
          <p:spPr>
            <a:xfrm>
              <a:off x="1006971" y="3160117"/>
              <a:ext cx="537765" cy="537765"/>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6" name="Group 5">
              <a:extLst>
                <a:ext uri="{FF2B5EF4-FFF2-40B4-BE49-F238E27FC236}">
                  <a16:creationId xmlns:a16="http://schemas.microsoft.com/office/drawing/2014/main" id="{B78C4FB0-FEA4-C916-EBD5-32FC8C6438E7}"/>
                </a:ext>
              </a:extLst>
            </p:cNvPr>
            <p:cNvGrpSpPr/>
            <p:nvPr/>
          </p:nvGrpSpPr>
          <p:grpSpPr>
            <a:xfrm>
              <a:off x="1840508" y="2940122"/>
              <a:ext cx="4846320" cy="977756"/>
              <a:chOff x="1129308" y="1224124"/>
              <a:chExt cx="4846320" cy="977756"/>
            </a:xfrm>
          </p:grpSpPr>
          <p:sp>
            <p:nvSpPr>
              <p:cNvPr id="10" name="Rectangle 9">
                <a:extLst>
                  <a:ext uri="{FF2B5EF4-FFF2-40B4-BE49-F238E27FC236}">
                    <a16:creationId xmlns:a16="http://schemas.microsoft.com/office/drawing/2014/main" id="{E3DD745C-C462-82A0-72AA-81B6906C75BD}"/>
                  </a:ext>
                </a:extLst>
              </p:cNvPr>
              <p:cNvSpPr/>
              <p:nvPr/>
            </p:nvSpPr>
            <p:spPr>
              <a:xfrm>
                <a:off x="1129308" y="122412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5A21A771-1F9C-17BA-5DF8-174E412A09EC}"/>
                  </a:ext>
                </a:extLst>
              </p:cNvPr>
              <p:cNvSpPr txBox="1"/>
              <p:nvPr/>
            </p:nvSpPr>
            <p:spPr>
              <a:xfrm>
                <a:off x="1129308" y="122412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p:txBody>
          </p:sp>
        </p:grpSp>
        <p:grpSp>
          <p:nvGrpSpPr>
            <p:cNvPr id="7" name="Group 6">
              <a:extLst>
                <a:ext uri="{FF2B5EF4-FFF2-40B4-BE49-F238E27FC236}">
                  <a16:creationId xmlns:a16="http://schemas.microsoft.com/office/drawing/2014/main" id="{35C5647D-1DE5-9E1D-9103-0C4626122398}"/>
                </a:ext>
              </a:extLst>
            </p:cNvPr>
            <p:cNvGrpSpPr/>
            <p:nvPr/>
          </p:nvGrpSpPr>
          <p:grpSpPr>
            <a:xfrm>
              <a:off x="6686828" y="2940122"/>
              <a:ext cx="4793971" cy="977756"/>
              <a:chOff x="5975628" y="1224124"/>
              <a:chExt cx="4793971" cy="977756"/>
            </a:xfrm>
          </p:grpSpPr>
          <p:sp>
            <p:nvSpPr>
              <p:cNvPr id="8" name="Rectangle 7">
                <a:extLst>
                  <a:ext uri="{FF2B5EF4-FFF2-40B4-BE49-F238E27FC236}">
                    <a16:creationId xmlns:a16="http://schemas.microsoft.com/office/drawing/2014/main" id="{42F15A41-C1C3-D2AA-2DF6-477219A9A63D}"/>
                  </a:ext>
                </a:extLst>
              </p:cNvPr>
              <p:cNvSpPr/>
              <p:nvPr/>
            </p:nvSpPr>
            <p:spPr>
              <a:xfrm>
                <a:off x="5975628" y="122412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AA7E86F3-26A5-131A-C3F1-D19755E07526}"/>
                  </a:ext>
                </a:extLst>
              </p:cNvPr>
              <p:cNvSpPr txBox="1"/>
              <p:nvPr/>
            </p:nvSpPr>
            <p:spPr>
              <a:xfrm>
                <a:off x="5975628" y="122412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Performant ~40% faster</a:t>
                </a:r>
              </a:p>
              <a:p>
                <a:pPr marL="0" lvl="0" indent="0" algn="l" defTabSz="622300">
                  <a:lnSpc>
                    <a:spcPct val="100000"/>
                  </a:lnSpc>
                  <a:spcBef>
                    <a:spcPct val="0"/>
                  </a:spcBef>
                  <a:spcAft>
                    <a:spcPct val="35000"/>
                  </a:spcAft>
                  <a:buNone/>
                </a:pPr>
                <a:r>
                  <a:rPr lang="en-US" sz="1400" kern="1200" dirty="0"/>
                  <a:t>Accurate ~2.5% relative tolerance</a:t>
                </a:r>
              </a:p>
            </p:txBody>
          </p:sp>
        </p:grpSp>
      </p:grpSp>
    </p:spTree>
    <p:extLst>
      <p:ext uri="{BB962C8B-B14F-4D97-AF65-F5344CB8AC3E}">
        <p14:creationId xmlns:p14="http://schemas.microsoft.com/office/powerpoint/2010/main" val="24817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Thank you for your attention! </a:t>
            </a:r>
            <a:r>
              <a:rPr lang="en-GB"/>
              <a:t>Do you have any questions?</a:t>
            </a:r>
          </a:p>
        </p:txBody>
      </p:sp>
    </p:spTree>
    <p:extLst>
      <p:ext uri="{BB962C8B-B14F-4D97-AF65-F5344CB8AC3E}">
        <p14:creationId xmlns:p14="http://schemas.microsoft.com/office/powerpoint/2010/main" val="297446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DRAFT</a:t>
            </a:r>
          </a:p>
        </p:txBody>
      </p:sp>
    </p:spTree>
    <p:extLst>
      <p:ext uri="{BB962C8B-B14F-4D97-AF65-F5344CB8AC3E}">
        <p14:creationId xmlns:p14="http://schemas.microsoft.com/office/powerpoint/2010/main" val="2104993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ABC-40DB-D7CB-C10A-F3ACF34E1362}"/>
              </a:ext>
            </a:extLst>
          </p:cNvPr>
          <p:cNvSpPr>
            <a:spLocks noGrp="1"/>
          </p:cNvSpPr>
          <p:nvPr>
            <p:ph type="title"/>
          </p:nvPr>
        </p:nvSpPr>
        <p:spPr/>
        <p:txBody>
          <a:bodyPr/>
          <a:lstStyle/>
          <a:p>
            <a:r>
              <a:rPr lang="en-US" dirty="0"/>
              <a:t>Conclusion</a:t>
            </a:r>
          </a:p>
        </p:txBody>
      </p:sp>
      <p:grpSp>
        <p:nvGrpSpPr>
          <p:cNvPr id="47" name="Group 46">
            <a:extLst>
              <a:ext uri="{FF2B5EF4-FFF2-40B4-BE49-F238E27FC236}">
                <a16:creationId xmlns:a16="http://schemas.microsoft.com/office/drawing/2014/main" id="{FBC4ABF7-35E9-73AE-26E9-04B6255C0A22}"/>
              </a:ext>
            </a:extLst>
          </p:cNvPr>
          <p:cNvGrpSpPr/>
          <p:nvPr/>
        </p:nvGrpSpPr>
        <p:grpSpPr>
          <a:xfrm>
            <a:off x="711200" y="1443132"/>
            <a:ext cx="10769600" cy="977756"/>
            <a:chOff x="711200" y="2940122"/>
            <a:chExt cx="10769600" cy="977756"/>
          </a:xfrm>
        </p:grpSpPr>
        <p:sp>
          <p:nvSpPr>
            <p:cNvPr id="39" name="Rectangle: Rounded Corners 38">
              <a:extLst>
                <a:ext uri="{FF2B5EF4-FFF2-40B4-BE49-F238E27FC236}">
                  <a16:creationId xmlns:a16="http://schemas.microsoft.com/office/drawing/2014/main" id="{B70E8652-C752-C9AD-CE34-CB4FAFAEBE7D}"/>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0" name="Rectangle 39" descr="Circular flowchart with solid fill">
              <a:extLst>
                <a:ext uri="{FF2B5EF4-FFF2-40B4-BE49-F238E27FC236}">
                  <a16:creationId xmlns:a16="http://schemas.microsoft.com/office/drawing/2014/main" id="{C7EEE8FC-0A20-27A1-229A-8F4090CF2A96}"/>
                </a:ext>
              </a:extLst>
            </p:cNvPr>
            <p:cNvSpPr/>
            <p:nvPr/>
          </p:nvSpPr>
          <p:spPr>
            <a:xfrm>
              <a:off x="1006971" y="3160117"/>
              <a:ext cx="537765" cy="5377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41" name="Group 40">
              <a:extLst>
                <a:ext uri="{FF2B5EF4-FFF2-40B4-BE49-F238E27FC236}">
                  <a16:creationId xmlns:a16="http://schemas.microsoft.com/office/drawing/2014/main" id="{2301E9A3-D167-328B-6CC4-292645326DC5}"/>
                </a:ext>
              </a:extLst>
            </p:cNvPr>
            <p:cNvGrpSpPr/>
            <p:nvPr/>
          </p:nvGrpSpPr>
          <p:grpSpPr>
            <a:xfrm>
              <a:off x="1840508" y="2940122"/>
              <a:ext cx="4846320" cy="977756"/>
              <a:chOff x="1129308" y="1929"/>
              <a:chExt cx="4846320" cy="977756"/>
            </a:xfrm>
          </p:grpSpPr>
          <p:sp>
            <p:nvSpPr>
              <p:cNvPr id="45" name="Rectangle 44">
                <a:extLst>
                  <a:ext uri="{FF2B5EF4-FFF2-40B4-BE49-F238E27FC236}">
                    <a16:creationId xmlns:a16="http://schemas.microsoft.com/office/drawing/2014/main" id="{C55B7F79-7EEA-3856-2E7D-0F33CEFF2C8A}"/>
                  </a:ext>
                </a:extLst>
              </p:cNvPr>
              <p:cNvSpPr/>
              <p:nvPr/>
            </p:nvSpPr>
            <p:spPr>
              <a:xfrm>
                <a:off x="1129308" y="192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9054F9BA-5BB0-6FC5-10E7-016DB2EC3B50}"/>
                  </a:ext>
                </a:extLst>
              </p:cNvPr>
              <p:cNvSpPr txBox="1"/>
              <p:nvPr/>
            </p:nvSpPr>
            <p:spPr>
              <a:xfrm>
                <a:off x="1129308" y="192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p:txBody>
          </p:sp>
        </p:grpSp>
        <p:grpSp>
          <p:nvGrpSpPr>
            <p:cNvPr id="42" name="Group 41">
              <a:extLst>
                <a:ext uri="{FF2B5EF4-FFF2-40B4-BE49-F238E27FC236}">
                  <a16:creationId xmlns:a16="http://schemas.microsoft.com/office/drawing/2014/main" id="{444ABAA3-3C47-855B-C621-9170E2221F23}"/>
                </a:ext>
              </a:extLst>
            </p:cNvPr>
            <p:cNvGrpSpPr/>
            <p:nvPr/>
          </p:nvGrpSpPr>
          <p:grpSpPr>
            <a:xfrm>
              <a:off x="6686828" y="2940122"/>
              <a:ext cx="4793971" cy="977756"/>
              <a:chOff x="5975628" y="1929"/>
              <a:chExt cx="4793971" cy="977756"/>
            </a:xfrm>
          </p:grpSpPr>
          <p:sp>
            <p:nvSpPr>
              <p:cNvPr id="43" name="Rectangle 42">
                <a:extLst>
                  <a:ext uri="{FF2B5EF4-FFF2-40B4-BE49-F238E27FC236}">
                    <a16:creationId xmlns:a16="http://schemas.microsoft.com/office/drawing/2014/main" id="{EC3F7CF1-69AE-F8FE-0D98-087DA8EA7063}"/>
                  </a:ext>
                </a:extLst>
              </p:cNvPr>
              <p:cNvSpPr/>
              <p:nvPr/>
            </p:nvSpPr>
            <p:spPr>
              <a:xfrm>
                <a:off x="5975628" y="192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7960A72A-0583-2D15-7438-084205C3D71F}"/>
                  </a:ext>
                </a:extLst>
              </p:cNvPr>
              <p:cNvSpPr txBox="1"/>
              <p:nvPr/>
            </p:nvSpPr>
            <p:spPr>
              <a:xfrm>
                <a:off x="5975628" y="192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p:txBody>
          </p:sp>
        </p:grpSp>
      </p:grpSp>
      <p:grpSp>
        <p:nvGrpSpPr>
          <p:cNvPr id="56" name="Group 55">
            <a:extLst>
              <a:ext uri="{FF2B5EF4-FFF2-40B4-BE49-F238E27FC236}">
                <a16:creationId xmlns:a16="http://schemas.microsoft.com/office/drawing/2014/main" id="{1F738FD5-6B51-F2B6-EBC8-A2FC4E00C552}"/>
              </a:ext>
            </a:extLst>
          </p:cNvPr>
          <p:cNvGrpSpPr/>
          <p:nvPr/>
        </p:nvGrpSpPr>
        <p:grpSpPr>
          <a:xfrm>
            <a:off x="711199" y="2633654"/>
            <a:ext cx="10769600" cy="977756"/>
            <a:chOff x="711200" y="2940122"/>
            <a:chExt cx="10769600" cy="977756"/>
          </a:xfrm>
        </p:grpSpPr>
        <p:sp>
          <p:nvSpPr>
            <p:cNvPr id="48" name="Rectangle: Rounded Corners 47">
              <a:extLst>
                <a:ext uri="{FF2B5EF4-FFF2-40B4-BE49-F238E27FC236}">
                  <a16:creationId xmlns:a16="http://schemas.microsoft.com/office/drawing/2014/main" id="{963240EB-C0DF-2826-3071-06941D7A3E6E}"/>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9" name="Rectangle 48" descr="Processor with solid fill">
              <a:extLst>
                <a:ext uri="{FF2B5EF4-FFF2-40B4-BE49-F238E27FC236}">
                  <a16:creationId xmlns:a16="http://schemas.microsoft.com/office/drawing/2014/main" id="{9593F617-E8CA-581B-1653-9C881744C94D}"/>
                </a:ext>
              </a:extLst>
            </p:cNvPr>
            <p:cNvSpPr/>
            <p:nvPr/>
          </p:nvSpPr>
          <p:spPr>
            <a:xfrm>
              <a:off x="1006971" y="3160117"/>
              <a:ext cx="537765" cy="5377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50" name="Group 49">
              <a:extLst>
                <a:ext uri="{FF2B5EF4-FFF2-40B4-BE49-F238E27FC236}">
                  <a16:creationId xmlns:a16="http://schemas.microsoft.com/office/drawing/2014/main" id="{AE5F13D3-A332-36E0-ED7B-AADC8D586820}"/>
                </a:ext>
              </a:extLst>
            </p:cNvPr>
            <p:cNvGrpSpPr/>
            <p:nvPr/>
          </p:nvGrpSpPr>
          <p:grpSpPr>
            <a:xfrm>
              <a:off x="1840508" y="2940122"/>
              <a:ext cx="4846320" cy="977756"/>
              <a:chOff x="1129308" y="1224124"/>
              <a:chExt cx="4846320" cy="977756"/>
            </a:xfrm>
          </p:grpSpPr>
          <p:sp>
            <p:nvSpPr>
              <p:cNvPr id="54" name="Rectangle 53">
                <a:extLst>
                  <a:ext uri="{FF2B5EF4-FFF2-40B4-BE49-F238E27FC236}">
                    <a16:creationId xmlns:a16="http://schemas.microsoft.com/office/drawing/2014/main" id="{F829D7B2-B16F-D956-0A4A-86DC2A854C6B}"/>
                  </a:ext>
                </a:extLst>
              </p:cNvPr>
              <p:cNvSpPr/>
              <p:nvPr/>
            </p:nvSpPr>
            <p:spPr>
              <a:xfrm>
                <a:off x="1129308" y="122412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5" name="TextBox 54">
                <a:extLst>
                  <a:ext uri="{FF2B5EF4-FFF2-40B4-BE49-F238E27FC236}">
                    <a16:creationId xmlns:a16="http://schemas.microsoft.com/office/drawing/2014/main" id="{6ABA192B-A6EC-8954-DD38-D238A87A0835}"/>
                  </a:ext>
                </a:extLst>
              </p:cNvPr>
              <p:cNvSpPr txBox="1"/>
              <p:nvPr/>
            </p:nvSpPr>
            <p:spPr>
              <a:xfrm>
                <a:off x="1129308" y="122412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p:txBody>
          </p:sp>
        </p:grpSp>
        <p:grpSp>
          <p:nvGrpSpPr>
            <p:cNvPr id="51" name="Group 50">
              <a:extLst>
                <a:ext uri="{FF2B5EF4-FFF2-40B4-BE49-F238E27FC236}">
                  <a16:creationId xmlns:a16="http://schemas.microsoft.com/office/drawing/2014/main" id="{1E45D574-089C-22E7-7E97-6C0157A8574C}"/>
                </a:ext>
              </a:extLst>
            </p:cNvPr>
            <p:cNvGrpSpPr/>
            <p:nvPr/>
          </p:nvGrpSpPr>
          <p:grpSpPr>
            <a:xfrm>
              <a:off x="6686828" y="2940122"/>
              <a:ext cx="4793971" cy="977756"/>
              <a:chOff x="5975628" y="1224124"/>
              <a:chExt cx="4793971" cy="977756"/>
            </a:xfrm>
          </p:grpSpPr>
          <p:sp>
            <p:nvSpPr>
              <p:cNvPr id="52" name="Rectangle 51">
                <a:extLst>
                  <a:ext uri="{FF2B5EF4-FFF2-40B4-BE49-F238E27FC236}">
                    <a16:creationId xmlns:a16="http://schemas.microsoft.com/office/drawing/2014/main" id="{472DD895-AA43-D15A-C5AA-63F17700528C}"/>
                  </a:ext>
                </a:extLst>
              </p:cNvPr>
              <p:cNvSpPr/>
              <p:nvPr/>
            </p:nvSpPr>
            <p:spPr>
              <a:xfrm>
                <a:off x="5975628" y="122412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TextBox 52">
                <a:extLst>
                  <a:ext uri="{FF2B5EF4-FFF2-40B4-BE49-F238E27FC236}">
                    <a16:creationId xmlns:a16="http://schemas.microsoft.com/office/drawing/2014/main" id="{527D3E43-6128-BEEA-E6A8-6DF1145300ED}"/>
                  </a:ext>
                </a:extLst>
              </p:cNvPr>
              <p:cNvSpPr txBox="1"/>
              <p:nvPr/>
            </p:nvSpPr>
            <p:spPr>
              <a:xfrm>
                <a:off x="5975628" y="122412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Performant ~40% faster</a:t>
                </a:r>
              </a:p>
              <a:p>
                <a:pPr marL="0" lvl="0" indent="0" algn="l" defTabSz="622300">
                  <a:lnSpc>
                    <a:spcPct val="100000"/>
                  </a:lnSpc>
                  <a:spcBef>
                    <a:spcPct val="0"/>
                  </a:spcBef>
                  <a:spcAft>
                    <a:spcPct val="35000"/>
                  </a:spcAft>
                  <a:buNone/>
                </a:pPr>
                <a:r>
                  <a:rPr lang="en-US" sz="1400" kern="1200" dirty="0"/>
                  <a:t>Accurate ~2.5% relative tolerance</a:t>
                </a:r>
              </a:p>
            </p:txBody>
          </p:sp>
        </p:grpSp>
      </p:grpSp>
      <p:grpSp>
        <p:nvGrpSpPr>
          <p:cNvPr id="65" name="Group 64">
            <a:extLst>
              <a:ext uri="{FF2B5EF4-FFF2-40B4-BE49-F238E27FC236}">
                <a16:creationId xmlns:a16="http://schemas.microsoft.com/office/drawing/2014/main" id="{5D5CD5DD-2138-0943-5005-170602B599C9}"/>
              </a:ext>
            </a:extLst>
          </p:cNvPr>
          <p:cNvGrpSpPr/>
          <p:nvPr/>
        </p:nvGrpSpPr>
        <p:grpSpPr>
          <a:xfrm>
            <a:off x="711198" y="3819508"/>
            <a:ext cx="10769600" cy="977756"/>
            <a:chOff x="711200" y="2940122"/>
            <a:chExt cx="10769600" cy="977756"/>
          </a:xfrm>
        </p:grpSpPr>
        <p:sp>
          <p:nvSpPr>
            <p:cNvPr id="57" name="Rectangle: Rounded Corners 56">
              <a:extLst>
                <a:ext uri="{FF2B5EF4-FFF2-40B4-BE49-F238E27FC236}">
                  <a16:creationId xmlns:a16="http://schemas.microsoft.com/office/drawing/2014/main" id="{A05E4E0D-9807-A537-2D9F-63988F9FCAEB}"/>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8" name="Rectangle 57" descr="Thermometer">
              <a:extLst>
                <a:ext uri="{FF2B5EF4-FFF2-40B4-BE49-F238E27FC236}">
                  <a16:creationId xmlns:a16="http://schemas.microsoft.com/office/drawing/2014/main" id="{AAE89D62-2B7B-E6C6-73B9-499DCE8052D9}"/>
                </a:ext>
              </a:extLst>
            </p:cNvPr>
            <p:cNvSpPr/>
            <p:nvPr/>
          </p:nvSpPr>
          <p:spPr>
            <a:xfrm>
              <a:off x="1006971" y="3160117"/>
              <a:ext cx="537765" cy="5377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59" name="Group 58">
              <a:extLst>
                <a:ext uri="{FF2B5EF4-FFF2-40B4-BE49-F238E27FC236}">
                  <a16:creationId xmlns:a16="http://schemas.microsoft.com/office/drawing/2014/main" id="{87E99AC8-D8B5-FEC0-2739-4787BF573FBC}"/>
                </a:ext>
              </a:extLst>
            </p:cNvPr>
            <p:cNvGrpSpPr/>
            <p:nvPr/>
          </p:nvGrpSpPr>
          <p:grpSpPr>
            <a:xfrm>
              <a:off x="1840508" y="2940122"/>
              <a:ext cx="4846320" cy="977756"/>
              <a:chOff x="1129308" y="2446319"/>
              <a:chExt cx="4846320" cy="977756"/>
            </a:xfrm>
          </p:grpSpPr>
          <p:sp>
            <p:nvSpPr>
              <p:cNvPr id="63" name="Rectangle 62">
                <a:extLst>
                  <a:ext uri="{FF2B5EF4-FFF2-40B4-BE49-F238E27FC236}">
                    <a16:creationId xmlns:a16="http://schemas.microsoft.com/office/drawing/2014/main" id="{8951C06E-B150-34B5-0BFF-5D9D7D4C959E}"/>
                  </a:ext>
                </a:extLst>
              </p:cNvPr>
              <p:cNvSpPr/>
              <p:nvPr/>
            </p:nvSpPr>
            <p:spPr>
              <a:xfrm>
                <a:off x="1129308" y="244631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TextBox 63">
                <a:extLst>
                  <a:ext uri="{FF2B5EF4-FFF2-40B4-BE49-F238E27FC236}">
                    <a16:creationId xmlns:a16="http://schemas.microsoft.com/office/drawing/2014/main" id="{D27A7ADD-BF49-0E6C-907B-2B91E948D513}"/>
                  </a:ext>
                </a:extLst>
              </p:cNvPr>
              <p:cNvSpPr txBox="1"/>
              <p:nvPr/>
            </p:nvSpPr>
            <p:spPr>
              <a:xfrm>
                <a:off x="1129308" y="244631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we cannot measure</a:t>
                </a:r>
              </a:p>
            </p:txBody>
          </p:sp>
        </p:grpSp>
        <p:grpSp>
          <p:nvGrpSpPr>
            <p:cNvPr id="60" name="Group 59">
              <a:extLst>
                <a:ext uri="{FF2B5EF4-FFF2-40B4-BE49-F238E27FC236}">
                  <a16:creationId xmlns:a16="http://schemas.microsoft.com/office/drawing/2014/main" id="{6C7715D3-2FE5-21ED-E484-1A115936E9DE}"/>
                </a:ext>
              </a:extLst>
            </p:cNvPr>
            <p:cNvGrpSpPr/>
            <p:nvPr/>
          </p:nvGrpSpPr>
          <p:grpSpPr>
            <a:xfrm>
              <a:off x="6686828" y="2940122"/>
              <a:ext cx="4793971" cy="977756"/>
              <a:chOff x="5975628" y="2446319"/>
              <a:chExt cx="4793971" cy="977756"/>
            </a:xfrm>
          </p:grpSpPr>
          <p:sp>
            <p:nvSpPr>
              <p:cNvPr id="61" name="Rectangle 60">
                <a:extLst>
                  <a:ext uri="{FF2B5EF4-FFF2-40B4-BE49-F238E27FC236}">
                    <a16:creationId xmlns:a16="http://schemas.microsoft.com/office/drawing/2014/main" id="{69346959-1DDD-1DA4-E25B-528BC6E07CEF}"/>
                  </a:ext>
                </a:extLst>
              </p:cNvPr>
              <p:cNvSpPr/>
              <p:nvPr/>
            </p:nvSpPr>
            <p:spPr>
              <a:xfrm>
                <a:off x="5975628" y="244631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2" name="TextBox 61">
                <a:extLst>
                  <a:ext uri="{FF2B5EF4-FFF2-40B4-BE49-F238E27FC236}">
                    <a16:creationId xmlns:a16="http://schemas.microsoft.com/office/drawing/2014/main" id="{A3C8DBE8-B608-91D5-08DF-B6B3829A224A}"/>
                  </a:ext>
                </a:extLst>
              </p:cNvPr>
              <p:cNvSpPr txBox="1"/>
              <p:nvPr/>
            </p:nvSpPr>
            <p:spPr>
              <a:xfrm>
                <a:off x="5975628" y="244631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Burner exit temperature</a:t>
                </a:r>
              </a:p>
              <a:p>
                <a:pPr marL="0" lvl="0" indent="0" algn="l" defTabSz="622300">
                  <a:lnSpc>
                    <a:spcPct val="100000"/>
                  </a:lnSpc>
                  <a:spcBef>
                    <a:spcPct val="0"/>
                  </a:spcBef>
                  <a:spcAft>
                    <a:spcPct val="35000"/>
                  </a:spcAft>
                  <a:buNone/>
                </a:pPr>
                <a:r>
                  <a:rPr lang="en-US" sz="1400" kern="1200" dirty="0"/>
                  <a:t>Mechanical power</a:t>
                </a:r>
              </a:p>
            </p:txBody>
          </p:sp>
        </p:grpSp>
      </p:grpSp>
      <p:grpSp>
        <p:nvGrpSpPr>
          <p:cNvPr id="81" name="Group 80">
            <a:extLst>
              <a:ext uri="{FF2B5EF4-FFF2-40B4-BE49-F238E27FC236}">
                <a16:creationId xmlns:a16="http://schemas.microsoft.com/office/drawing/2014/main" id="{FF980D63-066B-7AC6-F063-9444EE4F3540}"/>
              </a:ext>
            </a:extLst>
          </p:cNvPr>
          <p:cNvGrpSpPr/>
          <p:nvPr/>
        </p:nvGrpSpPr>
        <p:grpSpPr>
          <a:xfrm>
            <a:off x="711197" y="5005362"/>
            <a:ext cx="10769600" cy="977756"/>
            <a:chOff x="711200" y="2940122"/>
            <a:chExt cx="10769600" cy="977756"/>
          </a:xfrm>
        </p:grpSpPr>
        <p:sp>
          <p:nvSpPr>
            <p:cNvPr id="73" name="Rectangle: Rounded Corners 72">
              <a:extLst>
                <a:ext uri="{FF2B5EF4-FFF2-40B4-BE49-F238E27FC236}">
                  <a16:creationId xmlns:a16="http://schemas.microsoft.com/office/drawing/2014/main" id="{E0246969-4D71-68C1-666F-3B9503413D14}"/>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4" name="Rectangle 73" descr="Stopwatch with solid fill">
              <a:extLst>
                <a:ext uri="{FF2B5EF4-FFF2-40B4-BE49-F238E27FC236}">
                  <a16:creationId xmlns:a16="http://schemas.microsoft.com/office/drawing/2014/main" id="{597D231B-D9CE-5682-2DD3-6211DA87780B}"/>
                </a:ext>
              </a:extLst>
            </p:cNvPr>
            <p:cNvSpPr/>
            <p:nvPr/>
          </p:nvSpPr>
          <p:spPr>
            <a:xfrm>
              <a:off x="1006971" y="3160117"/>
              <a:ext cx="537765" cy="5377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5" name="Group 74">
              <a:extLst>
                <a:ext uri="{FF2B5EF4-FFF2-40B4-BE49-F238E27FC236}">
                  <a16:creationId xmlns:a16="http://schemas.microsoft.com/office/drawing/2014/main" id="{5D6602AC-537A-F2EB-2D6A-7C7300C725FB}"/>
                </a:ext>
              </a:extLst>
            </p:cNvPr>
            <p:cNvGrpSpPr/>
            <p:nvPr/>
          </p:nvGrpSpPr>
          <p:grpSpPr>
            <a:xfrm>
              <a:off x="1840508" y="2940122"/>
              <a:ext cx="4846320" cy="977756"/>
              <a:chOff x="1129308" y="3668514"/>
              <a:chExt cx="4846320" cy="977756"/>
            </a:xfrm>
          </p:grpSpPr>
          <p:sp>
            <p:nvSpPr>
              <p:cNvPr id="79" name="Rectangle 78">
                <a:extLst>
                  <a:ext uri="{FF2B5EF4-FFF2-40B4-BE49-F238E27FC236}">
                    <a16:creationId xmlns:a16="http://schemas.microsoft.com/office/drawing/2014/main" id="{CBC62916-F0B5-730A-05EC-6200D33F63EE}"/>
                  </a:ext>
                </a:extLst>
              </p:cNvPr>
              <p:cNvSpPr/>
              <p:nvPr/>
            </p:nvSpPr>
            <p:spPr>
              <a:xfrm>
                <a:off x="1129308" y="366851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0" name="TextBox 79">
                <a:extLst>
                  <a:ext uri="{FF2B5EF4-FFF2-40B4-BE49-F238E27FC236}">
                    <a16:creationId xmlns:a16="http://schemas.microsoft.com/office/drawing/2014/main" id="{A4B5730B-BD29-73F6-BD5A-5B3A21BB6379}"/>
                  </a:ext>
                </a:extLst>
              </p:cNvPr>
              <p:cNvSpPr txBox="1"/>
              <p:nvPr/>
            </p:nvSpPr>
            <p:spPr>
              <a:xfrm>
                <a:off x="1129308" y="366851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p:txBody>
          </p:sp>
        </p:grpSp>
        <p:grpSp>
          <p:nvGrpSpPr>
            <p:cNvPr id="76" name="Group 75">
              <a:extLst>
                <a:ext uri="{FF2B5EF4-FFF2-40B4-BE49-F238E27FC236}">
                  <a16:creationId xmlns:a16="http://schemas.microsoft.com/office/drawing/2014/main" id="{70255BA1-9269-8595-0824-2A1924E2E2CD}"/>
                </a:ext>
              </a:extLst>
            </p:cNvPr>
            <p:cNvGrpSpPr/>
            <p:nvPr/>
          </p:nvGrpSpPr>
          <p:grpSpPr>
            <a:xfrm>
              <a:off x="6686828" y="2940122"/>
              <a:ext cx="4793971" cy="977756"/>
              <a:chOff x="5975628" y="3668514"/>
              <a:chExt cx="4793971" cy="977756"/>
            </a:xfrm>
          </p:grpSpPr>
          <p:sp>
            <p:nvSpPr>
              <p:cNvPr id="77" name="Rectangle 76">
                <a:extLst>
                  <a:ext uri="{FF2B5EF4-FFF2-40B4-BE49-F238E27FC236}">
                    <a16:creationId xmlns:a16="http://schemas.microsoft.com/office/drawing/2014/main" id="{E8C8007B-020A-B025-3D5C-D23B409E86D3}"/>
                  </a:ext>
                </a:extLst>
              </p:cNvPr>
              <p:cNvSpPr/>
              <p:nvPr/>
            </p:nvSpPr>
            <p:spPr>
              <a:xfrm>
                <a:off x="5975628" y="366851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8" name="TextBox 77">
                <a:extLst>
                  <a:ext uri="{FF2B5EF4-FFF2-40B4-BE49-F238E27FC236}">
                    <a16:creationId xmlns:a16="http://schemas.microsoft.com/office/drawing/2014/main" id="{1280D897-B9F3-B6C1-17C8-FF6027DF18B5}"/>
                  </a:ext>
                </a:extLst>
              </p:cNvPr>
              <p:cNvSpPr txBox="1"/>
              <p:nvPr/>
            </p:nvSpPr>
            <p:spPr>
              <a:xfrm>
                <a:off x="5975628" y="366851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Hardware in the loop testing</a:t>
                </a:r>
              </a:p>
              <a:p>
                <a:pPr defTabSz="622300">
                  <a:spcBef>
                    <a:spcPct val="0"/>
                  </a:spcBef>
                  <a:spcAft>
                    <a:spcPct val="35000"/>
                  </a:spcAft>
                </a:pPr>
                <a:r>
                  <a:rPr lang="en-US" sz="1400" kern="1200" dirty="0"/>
                  <a:t>Predictive maintenance and control</a:t>
                </a:r>
              </a:p>
              <a:p>
                <a:pPr defTabSz="622300">
                  <a:spcBef>
                    <a:spcPct val="0"/>
                  </a:spcBef>
                  <a:spcAft>
                    <a:spcPct val="35000"/>
                  </a:spcAft>
                </a:pPr>
                <a:r>
                  <a:rPr lang="en-US" sz="1400" dirty="0"/>
                  <a:t>Accelerate prototyping</a:t>
                </a:r>
              </a:p>
            </p:txBody>
          </p:sp>
        </p:grpSp>
      </p:grpSp>
    </p:spTree>
    <p:extLst>
      <p:ext uri="{BB962C8B-B14F-4D97-AF65-F5344CB8AC3E}">
        <p14:creationId xmlns:p14="http://schemas.microsoft.com/office/powerpoint/2010/main" val="106555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18F7B15-EF35-5D0A-47B8-6630E037F7C3}"/>
              </a:ext>
            </a:extLst>
          </p:cNvPr>
          <p:cNvSpPr/>
          <p:nvPr/>
        </p:nvSpPr>
        <p:spPr>
          <a:xfrm>
            <a:off x="1436506" y="47345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8" name="TextBox 47">
            <a:extLst>
              <a:ext uri="{FF2B5EF4-FFF2-40B4-BE49-F238E27FC236}">
                <a16:creationId xmlns:a16="http://schemas.microsoft.com/office/drawing/2014/main" id="{FF2647F7-3457-3C50-4BAF-42C4B1043928}"/>
              </a:ext>
            </a:extLst>
          </p:cNvPr>
          <p:cNvSpPr txBox="1"/>
          <p:nvPr/>
        </p:nvSpPr>
        <p:spPr>
          <a:xfrm>
            <a:off x="2685706" y="5029820"/>
            <a:ext cx="2655738" cy="400110"/>
          </a:xfrm>
          <a:prstGeom prst="rect">
            <a:avLst/>
          </a:prstGeom>
          <a:noFill/>
        </p:spPr>
        <p:txBody>
          <a:bodyPr wrap="square" rtlCol="0">
            <a:spAutoFit/>
          </a:bodyPr>
          <a:lstStyle/>
          <a:p>
            <a:r>
              <a:rPr lang="en-US" sz="2000" dirty="0">
                <a:latin typeface="Arial" pitchFamily="34" charset="0"/>
                <a:cs typeface="Arial" pitchFamily="34" charset="0"/>
              </a:rPr>
              <a:t>Reduced cost</a:t>
            </a:r>
          </a:p>
        </p:txBody>
      </p:sp>
      <p:sp>
        <p:nvSpPr>
          <p:cNvPr id="45" name="Rectangle: Rounded Corners 44">
            <a:extLst>
              <a:ext uri="{FF2B5EF4-FFF2-40B4-BE49-F238E27FC236}">
                <a16:creationId xmlns:a16="http://schemas.microsoft.com/office/drawing/2014/main" id="{728B0751-AC9F-0361-F1BF-E0C662967138}"/>
              </a:ext>
            </a:extLst>
          </p:cNvPr>
          <p:cNvSpPr/>
          <p:nvPr/>
        </p:nvSpPr>
        <p:spPr>
          <a:xfrm>
            <a:off x="1442582" y="353092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6" name="TextBox 45">
            <a:extLst>
              <a:ext uri="{FF2B5EF4-FFF2-40B4-BE49-F238E27FC236}">
                <a16:creationId xmlns:a16="http://schemas.microsoft.com/office/drawing/2014/main" id="{6E7CB5DC-A292-D36D-99CB-3DA482F9ECF3}"/>
              </a:ext>
            </a:extLst>
          </p:cNvPr>
          <p:cNvSpPr txBox="1"/>
          <p:nvPr/>
        </p:nvSpPr>
        <p:spPr>
          <a:xfrm>
            <a:off x="2685706" y="3826170"/>
            <a:ext cx="2655738" cy="400110"/>
          </a:xfrm>
          <a:prstGeom prst="rect">
            <a:avLst/>
          </a:prstGeom>
          <a:noFill/>
        </p:spPr>
        <p:txBody>
          <a:bodyPr wrap="square" rtlCol="0">
            <a:spAutoFit/>
          </a:bodyPr>
          <a:lstStyle/>
          <a:p>
            <a:r>
              <a:rPr lang="en-US" sz="2000" dirty="0">
                <a:latin typeface="Arial" pitchFamily="34" charset="0"/>
                <a:cs typeface="Arial" pitchFamily="34" charset="0"/>
              </a:rPr>
              <a:t>Hardware in the loop</a:t>
            </a:r>
          </a:p>
        </p:txBody>
      </p:sp>
      <p:sp>
        <p:nvSpPr>
          <p:cNvPr id="43" name="Rectangle: Rounded Corners 42">
            <a:extLst>
              <a:ext uri="{FF2B5EF4-FFF2-40B4-BE49-F238E27FC236}">
                <a16:creationId xmlns:a16="http://schemas.microsoft.com/office/drawing/2014/main" id="{2FF19FC6-DAAF-2A2D-1234-8DE2B3ADECA3}"/>
              </a:ext>
            </a:extLst>
          </p:cNvPr>
          <p:cNvSpPr/>
          <p:nvPr/>
        </p:nvSpPr>
        <p:spPr>
          <a:xfrm>
            <a:off x="1436506" y="23263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021434CD-2C16-6560-B2C6-093EA428BD60}"/>
              </a:ext>
            </a:extLst>
          </p:cNvPr>
          <p:cNvSpPr>
            <a:spLocks noGrp="1"/>
          </p:cNvSpPr>
          <p:nvPr>
            <p:ph type="title"/>
          </p:nvPr>
        </p:nvSpPr>
        <p:spPr/>
        <p:txBody>
          <a:bodyPr/>
          <a:lstStyle/>
          <a:p>
            <a:r>
              <a:rPr lang="en-US" dirty="0"/>
              <a:t>Real time simulations</a:t>
            </a:r>
          </a:p>
        </p:txBody>
      </p:sp>
      <p:pic>
        <p:nvPicPr>
          <p:cNvPr id="8" name="Picture 7">
            <a:extLst>
              <a:ext uri="{FF2B5EF4-FFF2-40B4-BE49-F238E27FC236}">
                <a16:creationId xmlns:a16="http://schemas.microsoft.com/office/drawing/2014/main" id="{0C9B4F96-7052-116A-CFD2-C7DCFB0427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83654" y="3106553"/>
            <a:ext cx="2384336" cy="919672"/>
          </a:xfrm>
          <a:prstGeom prst="rect">
            <a:avLst/>
          </a:prstGeom>
        </p:spPr>
      </p:pic>
      <p:pic>
        <p:nvPicPr>
          <p:cNvPr id="10" name="Picture 9">
            <a:extLst>
              <a:ext uri="{FF2B5EF4-FFF2-40B4-BE49-F238E27FC236}">
                <a16:creationId xmlns:a16="http://schemas.microsoft.com/office/drawing/2014/main" id="{A049D582-CE88-472B-8054-8249B1C58C3C}"/>
              </a:ext>
            </a:extLst>
          </p:cNvPr>
          <p:cNvPicPr>
            <a:picLocks noChangeAspect="1"/>
          </p:cNvPicPr>
          <p:nvPr/>
        </p:nvPicPr>
        <p:blipFill>
          <a:blip r:embed="rId4"/>
          <a:stretch>
            <a:fillRect/>
          </a:stretch>
        </p:blipFill>
        <p:spPr>
          <a:xfrm>
            <a:off x="6281466" y="592724"/>
            <a:ext cx="5300932" cy="1774704"/>
          </a:xfrm>
          <a:prstGeom prst="ellipse">
            <a:avLst/>
          </a:prstGeom>
          <a:ln>
            <a:noFill/>
          </a:ln>
          <a:effectLst>
            <a:softEdge rad="112500"/>
          </a:effectLst>
        </p:spPr>
      </p:pic>
      <p:sp>
        <p:nvSpPr>
          <p:cNvPr id="17" name="TextBox 16">
            <a:extLst>
              <a:ext uri="{FF2B5EF4-FFF2-40B4-BE49-F238E27FC236}">
                <a16:creationId xmlns:a16="http://schemas.microsoft.com/office/drawing/2014/main" id="{79EE31EE-810A-EE15-6F55-E06228FE4AE2}"/>
              </a:ext>
            </a:extLst>
          </p:cNvPr>
          <p:cNvSpPr txBox="1"/>
          <p:nvPr/>
        </p:nvSpPr>
        <p:spPr>
          <a:xfrm>
            <a:off x="7432057" y="3985227"/>
            <a:ext cx="2706190" cy="400110"/>
          </a:xfrm>
          <a:prstGeom prst="rect">
            <a:avLst/>
          </a:prstGeom>
          <a:noFill/>
        </p:spPr>
        <p:txBody>
          <a:bodyPr wrap="none" rtlCol="0">
            <a:spAutoFit/>
          </a:bodyPr>
          <a:lstStyle/>
          <a:p>
            <a:r>
              <a:rPr lang="en-US" sz="2000" dirty="0">
                <a:latin typeface="Arial" pitchFamily="34" charset="0"/>
                <a:cs typeface="Arial" pitchFamily="34" charset="0"/>
              </a:rPr>
              <a:t>Reduced Order Model</a:t>
            </a:r>
          </a:p>
        </p:txBody>
      </p:sp>
      <p:sp>
        <p:nvSpPr>
          <p:cNvPr id="19" name="TextBox 18">
            <a:extLst>
              <a:ext uri="{FF2B5EF4-FFF2-40B4-BE49-F238E27FC236}">
                <a16:creationId xmlns:a16="http://schemas.microsoft.com/office/drawing/2014/main" id="{6BBF2F78-9EC8-097B-59D0-C459B8944EEB}"/>
              </a:ext>
            </a:extLst>
          </p:cNvPr>
          <p:cNvSpPr txBox="1"/>
          <p:nvPr/>
        </p:nvSpPr>
        <p:spPr>
          <a:xfrm>
            <a:off x="7965857" y="2230283"/>
            <a:ext cx="1638590" cy="400110"/>
          </a:xfrm>
          <a:prstGeom prst="rect">
            <a:avLst/>
          </a:prstGeom>
          <a:noFill/>
        </p:spPr>
        <p:txBody>
          <a:bodyPr wrap="none" rtlCol="0">
            <a:spAutoFit/>
          </a:bodyPr>
          <a:lstStyle/>
          <a:p>
            <a:r>
              <a:rPr lang="en-US" sz="2000" dirty="0">
                <a:latin typeface="Arial" pitchFamily="34" charset="0"/>
                <a:cs typeface="Arial" pitchFamily="34" charset="0"/>
              </a:rPr>
              <a:t>Real System</a:t>
            </a:r>
          </a:p>
        </p:txBody>
      </p:sp>
      <p:sp>
        <p:nvSpPr>
          <p:cNvPr id="20" name="TextBox 19">
            <a:extLst>
              <a:ext uri="{FF2B5EF4-FFF2-40B4-BE49-F238E27FC236}">
                <a16:creationId xmlns:a16="http://schemas.microsoft.com/office/drawing/2014/main" id="{88354F9B-54DB-CE9D-D494-4B72041F804F}"/>
              </a:ext>
            </a:extLst>
          </p:cNvPr>
          <p:cNvSpPr txBox="1"/>
          <p:nvPr/>
        </p:nvSpPr>
        <p:spPr>
          <a:xfrm>
            <a:off x="8212820" y="6200745"/>
            <a:ext cx="1326004" cy="400110"/>
          </a:xfrm>
          <a:prstGeom prst="rect">
            <a:avLst/>
          </a:prstGeom>
          <a:noFill/>
        </p:spPr>
        <p:txBody>
          <a:bodyPr wrap="none" rtlCol="0">
            <a:spAutoFit/>
          </a:bodyPr>
          <a:lstStyle/>
          <a:p>
            <a:r>
              <a:rPr lang="en-US" sz="2000" dirty="0">
                <a:latin typeface="Arial" pitchFamily="34" charset="0"/>
                <a:cs typeface="Arial" pitchFamily="34" charset="0"/>
              </a:rPr>
              <a:t>Emulation</a:t>
            </a:r>
          </a:p>
        </p:txBody>
      </p:sp>
      <p:sp>
        <p:nvSpPr>
          <p:cNvPr id="31" name="Rectangle 30" descr="Ruler">
            <a:extLst>
              <a:ext uri="{FF2B5EF4-FFF2-40B4-BE49-F238E27FC236}">
                <a16:creationId xmlns:a16="http://schemas.microsoft.com/office/drawing/2014/main" id="{7EFB3E11-1523-A246-376A-2D92205A2867}"/>
              </a:ext>
            </a:extLst>
          </p:cNvPr>
          <p:cNvSpPr/>
          <p:nvPr/>
        </p:nvSpPr>
        <p:spPr>
          <a:xfrm>
            <a:off x="1492300" y="2372422"/>
            <a:ext cx="826210" cy="82621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34" name="Rectangle 33" descr="Money">
            <a:extLst>
              <a:ext uri="{FF2B5EF4-FFF2-40B4-BE49-F238E27FC236}">
                <a16:creationId xmlns:a16="http://schemas.microsoft.com/office/drawing/2014/main" id="{46B8F6E6-A187-082D-0257-2D1EDC5EB4C8}"/>
              </a:ext>
            </a:extLst>
          </p:cNvPr>
          <p:cNvSpPr/>
          <p:nvPr/>
        </p:nvSpPr>
        <p:spPr>
          <a:xfrm>
            <a:off x="1508057" y="4816770"/>
            <a:ext cx="826210" cy="82621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6" name="Rectangle 35" descr="Gears">
            <a:extLst>
              <a:ext uri="{FF2B5EF4-FFF2-40B4-BE49-F238E27FC236}">
                <a16:creationId xmlns:a16="http://schemas.microsoft.com/office/drawing/2014/main" id="{C44C206D-C80D-2996-DC66-40366B789FB5}"/>
              </a:ext>
            </a:extLst>
          </p:cNvPr>
          <p:cNvSpPr/>
          <p:nvPr/>
        </p:nvSpPr>
        <p:spPr>
          <a:xfrm>
            <a:off x="1492300" y="3654419"/>
            <a:ext cx="826210" cy="82621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Rectangle 37" descr="Computer">
            <a:extLst>
              <a:ext uri="{FF2B5EF4-FFF2-40B4-BE49-F238E27FC236}">
                <a16:creationId xmlns:a16="http://schemas.microsoft.com/office/drawing/2014/main" id="{AC26BE4C-33BA-C934-456A-14AE8CAD030A}"/>
              </a:ext>
            </a:extLst>
          </p:cNvPr>
          <p:cNvSpPr/>
          <p:nvPr/>
        </p:nvSpPr>
        <p:spPr>
          <a:xfrm>
            <a:off x="7777421" y="4385337"/>
            <a:ext cx="2015463" cy="201546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94E85767-BECD-3890-674D-64323CE25DFD}"/>
              </a:ext>
            </a:extLst>
          </p:cNvPr>
          <p:cNvSpPr txBox="1"/>
          <p:nvPr/>
        </p:nvSpPr>
        <p:spPr>
          <a:xfrm>
            <a:off x="2685706" y="2662775"/>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Tree>
    <p:extLst>
      <p:ext uri="{BB962C8B-B14F-4D97-AF65-F5344CB8AC3E}">
        <p14:creationId xmlns:p14="http://schemas.microsoft.com/office/powerpoint/2010/main" val="1302345196"/>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7506</TotalTime>
  <Words>1033</Words>
  <Application>Microsoft Office PowerPoint</Application>
  <PresentationFormat>Widescreen</PresentationFormat>
  <Paragraphs>159</Paragraphs>
  <Slides>15</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__Inter_e66fe9</vt:lpstr>
      <vt:lpstr>Arial</vt:lpstr>
      <vt:lpstr>Calibri</vt:lpstr>
      <vt:lpstr>Courier New</vt:lpstr>
      <vt:lpstr>Wingdings</vt:lpstr>
      <vt:lpstr>MW_Public_widescreen</vt:lpstr>
      <vt:lpstr>LSTM reduction of a Gas Turbine for Real-Time simulation</vt:lpstr>
      <vt:lpstr>From a published article to real time simulation</vt:lpstr>
      <vt:lpstr>PowerPoint Presentation</vt:lpstr>
      <vt:lpstr>From a published article to real time simulation</vt:lpstr>
      <vt:lpstr>Conclusion</vt:lpstr>
      <vt:lpstr>Thank you for your attention! Do you have any questions?</vt:lpstr>
      <vt:lpstr>DRAFT</vt:lpstr>
      <vt:lpstr>Conclusion</vt:lpstr>
      <vt:lpstr>Real time simulations</vt:lpstr>
      <vt:lpstr>Real time simulations</vt:lpstr>
      <vt:lpstr>Conclusion</vt:lpstr>
      <vt:lpstr>Conclusion</vt:lpstr>
      <vt:lpstr>Contents</vt:lpstr>
      <vt:lpstr>Conclusion</vt:lpstr>
      <vt:lpstr>Lessons learned</vt:lpstr>
    </vt:vector>
  </TitlesOfParts>
  <Manager/>
  <Company>MathWorks,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LSTM reduction of a Gas Turbine for Real-Time simulation</dc:title>
  <dc:subject/>
  <dc:creator>Ioannis Myrsinias</dc:creator>
  <cp:keywords>Version 23.0</cp:keywords>
  <dc:description/>
  <cp:lastModifiedBy>Ioannis Myrsinias</cp:lastModifiedBy>
  <cp:revision>2</cp:revision>
  <dcterms:created xsi:type="dcterms:W3CDTF">2023-09-12T15:26:25Z</dcterms:created>
  <dcterms:modified xsi:type="dcterms:W3CDTF">2023-11-13T16:54:42Z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